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8D2E8-ECD0-4612-9FB5-1CC387EC0731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56F57-7369-4E56-B075-5223B20FB0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8D2E8-ECD0-4612-9FB5-1CC387EC0731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56F57-7369-4E56-B075-5223B20FB0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8D2E8-ECD0-4612-9FB5-1CC387EC0731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56F57-7369-4E56-B075-5223B20FB0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8D2E8-ECD0-4612-9FB5-1CC387EC0731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56F57-7369-4E56-B075-5223B20FB0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8D2E8-ECD0-4612-9FB5-1CC387EC0731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56F57-7369-4E56-B075-5223B20FB0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8D2E8-ECD0-4612-9FB5-1CC387EC0731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56F57-7369-4E56-B075-5223B20FB0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8D2E8-ECD0-4612-9FB5-1CC387EC0731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56F57-7369-4E56-B075-5223B20FB0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8D2E8-ECD0-4612-9FB5-1CC387EC0731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56F57-7369-4E56-B075-5223B20FB0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8D2E8-ECD0-4612-9FB5-1CC387EC0731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56F57-7369-4E56-B075-5223B20FB0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8D2E8-ECD0-4612-9FB5-1CC387EC0731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56F57-7369-4E56-B075-5223B20FB0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8D2E8-ECD0-4612-9FB5-1CC387EC0731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56F57-7369-4E56-B075-5223B20FB0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18D2E8-ECD0-4612-9FB5-1CC387EC0731}" type="datetimeFigureOut">
              <a:rPr lang="en-US" smtClean="0"/>
              <a:t>11/7/2013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56F57-7369-4E56-B075-5223B20FB04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671820" y="915979"/>
            <a:ext cx="1634336" cy="616178"/>
            <a:chOff x="2671820" y="915979"/>
            <a:chExt cx="1634336" cy="616178"/>
          </a:xfrm>
        </p:grpSpPr>
        <p:sp>
          <p:nvSpPr>
            <p:cNvPr id="2" name="Freeform 1"/>
            <p:cNvSpPr/>
            <p:nvPr/>
          </p:nvSpPr>
          <p:spPr>
            <a:xfrm>
              <a:off x="2671820" y="943628"/>
              <a:ext cx="406700" cy="588529"/>
            </a:xfrm>
            <a:custGeom>
              <a:avLst/>
              <a:gdLst/>
              <a:ahLst/>
              <a:cxnLst/>
              <a:rect l="0" t="0" r="0" b="0"/>
              <a:pathLst>
                <a:path w="406700" h="588529">
                  <a:moveTo>
                    <a:pt x="97174" y="14465"/>
                  </a:moveTo>
                  <a:lnTo>
                    <a:pt x="54513" y="68579"/>
                  </a:lnTo>
                  <a:lnTo>
                    <a:pt x="36961" y="102248"/>
                  </a:lnTo>
                  <a:lnTo>
                    <a:pt x="14960" y="149958"/>
                  </a:lnTo>
                  <a:lnTo>
                    <a:pt x="9610" y="152757"/>
                  </a:lnTo>
                  <a:lnTo>
                    <a:pt x="4873" y="149943"/>
                  </a:lnTo>
                  <a:lnTo>
                    <a:pt x="545" y="143388"/>
                  </a:lnTo>
                  <a:lnTo>
                    <a:pt x="0" y="135509"/>
                  </a:lnTo>
                  <a:lnTo>
                    <a:pt x="5632" y="117395"/>
                  </a:lnTo>
                  <a:lnTo>
                    <a:pt x="41613" y="56372"/>
                  </a:lnTo>
                  <a:lnTo>
                    <a:pt x="62254" y="30521"/>
                  </a:lnTo>
                  <a:lnTo>
                    <a:pt x="88777" y="13633"/>
                  </a:lnTo>
                  <a:lnTo>
                    <a:pt x="118863" y="1220"/>
                  </a:lnTo>
                  <a:lnTo>
                    <a:pt x="139569" y="0"/>
                  </a:lnTo>
                  <a:lnTo>
                    <a:pt x="181458" y="8748"/>
                  </a:lnTo>
                  <a:lnTo>
                    <a:pt x="207415" y="23949"/>
                  </a:lnTo>
                  <a:lnTo>
                    <a:pt x="229924" y="48861"/>
                  </a:lnTo>
                  <a:lnTo>
                    <a:pt x="238063" y="74595"/>
                  </a:lnTo>
                  <a:lnTo>
                    <a:pt x="239525" y="118849"/>
                  </a:lnTo>
                  <a:lnTo>
                    <a:pt x="226361" y="181416"/>
                  </a:lnTo>
                  <a:lnTo>
                    <a:pt x="215131" y="212891"/>
                  </a:lnTo>
                  <a:lnTo>
                    <a:pt x="203802" y="229776"/>
                  </a:lnTo>
                  <a:lnTo>
                    <a:pt x="187848" y="241960"/>
                  </a:lnTo>
                  <a:lnTo>
                    <a:pt x="176078" y="247765"/>
                  </a:lnTo>
                  <a:lnTo>
                    <a:pt x="182546" y="242546"/>
                  </a:lnTo>
                  <a:lnTo>
                    <a:pt x="205918" y="232043"/>
                  </a:lnTo>
                  <a:lnTo>
                    <a:pt x="228173" y="231269"/>
                  </a:lnTo>
                  <a:lnTo>
                    <a:pt x="267010" y="240530"/>
                  </a:lnTo>
                  <a:lnTo>
                    <a:pt x="322055" y="264620"/>
                  </a:lnTo>
                  <a:lnTo>
                    <a:pt x="343740" y="284352"/>
                  </a:lnTo>
                  <a:lnTo>
                    <a:pt x="382978" y="347576"/>
                  </a:lnTo>
                  <a:lnTo>
                    <a:pt x="401417" y="398979"/>
                  </a:lnTo>
                  <a:lnTo>
                    <a:pt x="406699" y="431025"/>
                  </a:lnTo>
                  <a:lnTo>
                    <a:pt x="401925" y="480781"/>
                  </a:lnTo>
                  <a:lnTo>
                    <a:pt x="385043" y="524510"/>
                  </a:lnTo>
                  <a:lnTo>
                    <a:pt x="367835" y="548818"/>
                  </a:lnTo>
                  <a:lnTo>
                    <a:pt x="332828" y="576644"/>
                  </a:lnTo>
                  <a:lnTo>
                    <a:pt x="281641" y="588528"/>
                  </a:lnTo>
                  <a:lnTo>
                    <a:pt x="225509" y="584138"/>
                  </a:lnTo>
                  <a:lnTo>
                    <a:pt x="162226" y="568653"/>
                  </a:lnTo>
                  <a:lnTo>
                    <a:pt x="118231" y="551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53305" y="144240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39704" y="915979"/>
              <a:ext cx="309497" cy="572645"/>
            </a:xfrm>
            <a:custGeom>
              <a:avLst/>
              <a:gdLst/>
              <a:ahLst/>
              <a:cxnLst/>
              <a:rect l="0" t="0" r="0" b="0"/>
              <a:pathLst>
                <a:path w="309497" h="572645">
                  <a:moveTo>
                    <a:pt x="176855" y="0"/>
                  </a:moveTo>
                  <a:lnTo>
                    <a:pt x="160088" y="11178"/>
                  </a:lnTo>
                  <a:lnTo>
                    <a:pt x="148736" y="26025"/>
                  </a:lnTo>
                  <a:lnTo>
                    <a:pt x="119773" y="83929"/>
                  </a:lnTo>
                  <a:lnTo>
                    <a:pt x="95563" y="142487"/>
                  </a:lnTo>
                  <a:lnTo>
                    <a:pt x="74297" y="201734"/>
                  </a:lnTo>
                  <a:lnTo>
                    <a:pt x="49666" y="258694"/>
                  </a:lnTo>
                  <a:lnTo>
                    <a:pt x="23712" y="317599"/>
                  </a:lnTo>
                  <a:lnTo>
                    <a:pt x="8651" y="374518"/>
                  </a:lnTo>
                  <a:lnTo>
                    <a:pt x="0" y="431428"/>
                  </a:lnTo>
                  <a:lnTo>
                    <a:pt x="631" y="489419"/>
                  </a:lnTo>
                  <a:lnTo>
                    <a:pt x="9236" y="513487"/>
                  </a:lnTo>
                  <a:lnTo>
                    <a:pt x="23979" y="532763"/>
                  </a:lnTo>
                  <a:lnTo>
                    <a:pt x="42230" y="547959"/>
                  </a:lnTo>
                  <a:lnTo>
                    <a:pt x="74575" y="563091"/>
                  </a:lnTo>
                  <a:lnTo>
                    <a:pt x="118994" y="572644"/>
                  </a:lnTo>
                  <a:lnTo>
                    <a:pt x="162311" y="567935"/>
                  </a:lnTo>
                  <a:lnTo>
                    <a:pt x="215750" y="545976"/>
                  </a:lnTo>
                  <a:lnTo>
                    <a:pt x="254858" y="519108"/>
                  </a:lnTo>
                  <a:lnTo>
                    <a:pt x="299449" y="462611"/>
                  </a:lnTo>
                  <a:lnTo>
                    <a:pt x="309496" y="420299"/>
                  </a:lnTo>
                  <a:lnTo>
                    <a:pt x="305607" y="393860"/>
                  </a:lnTo>
                  <a:lnTo>
                    <a:pt x="294910" y="371581"/>
                  </a:lnTo>
                  <a:lnTo>
                    <a:pt x="278457" y="353880"/>
                  </a:lnTo>
                  <a:lnTo>
                    <a:pt x="249463" y="336350"/>
                  </a:lnTo>
                  <a:lnTo>
                    <a:pt x="225893" y="333932"/>
                  </a:lnTo>
                  <a:lnTo>
                    <a:pt x="172634" y="341912"/>
                  </a:lnTo>
                  <a:lnTo>
                    <a:pt x="136610" y="351392"/>
                  </a:lnTo>
                  <a:lnTo>
                    <a:pt x="120754" y="361285"/>
                  </a:lnTo>
                  <a:lnTo>
                    <a:pt x="10315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42984" y="1189720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943668" y="1837253"/>
            <a:ext cx="4181743" cy="1606159"/>
            <a:chOff x="1943668" y="1837253"/>
            <a:chExt cx="4181743" cy="1606159"/>
          </a:xfrm>
        </p:grpSpPr>
        <p:sp>
          <p:nvSpPr>
            <p:cNvPr id="7" name="Freeform 6"/>
            <p:cNvSpPr/>
            <p:nvPr/>
          </p:nvSpPr>
          <p:spPr>
            <a:xfrm>
              <a:off x="1943668" y="1874072"/>
              <a:ext cx="623899" cy="638826"/>
            </a:xfrm>
            <a:custGeom>
              <a:avLst/>
              <a:gdLst/>
              <a:ahLst/>
              <a:cxnLst/>
              <a:rect l="0" t="0" r="0" b="0"/>
              <a:pathLst>
                <a:path w="623899" h="638826">
                  <a:moveTo>
                    <a:pt x="56746" y="10529"/>
                  </a:moveTo>
                  <a:lnTo>
                    <a:pt x="37618" y="65573"/>
                  </a:lnTo>
                  <a:lnTo>
                    <a:pt x="16746" y="120101"/>
                  </a:lnTo>
                  <a:lnTo>
                    <a:pt x="4730" y="172846"/>
                  </a:lnTo>
                  <a:lnTo>
                    <a:pt x="0" y="236047"/>
                  </a:lnTo>
                  <a:lnTo>
                    <a:pt x="3449" y="282725"/>
                  </a:lnTo>
                  <a:lnTo>
                    <a:pt x="8882" y="330766"/>
                  </a:lnTo>
                  <a:lnTo>
                    <a:pt x="18518" y="381494"/>
                  </a:lnTo>
                  <a:lnTo>
                    <a:pt x="40659" y="437312"/>
                  </a:lnTo>
                  <a:lnTo>
                    <a:pt x="68897" y="499785"/>
                  </a:lnTo>
                  <a:lnTo>
                    <a:pt x="83204" y="520824"/>
                  </a:lnTo>
                  <a:lnTo>
                    <a:pt x="137165" y="584295"/>
                  </a:lnTo>
                  <a:lnTo>
                    <a:pt x="173887" y="612639"/>
                  </a:lnTo>
                  <a:lnTo>
                    <a:pt x="221175" y="630716"/>
                  </a:lnTo>
                  <a:lnTo>
                    <a:pt x="272362" y="638825"/>
                  </a:lnTo>
                  <a:lnTo>
                    <a:pt x="335773" y="635975"/>
                  </a:lnTo>
                  <a:lnTo>
                    <a:pt x="356623" y="627366"/>
                  </a:lnTo>
                  <a:lnTo>
                    <a:pt x="415161" y="597548"/>
                  </a:lnTo>
                  <a:lnTo>
                    <a:pt x="466246" y="563520"/>
                  </a:lnTo>
                  <a:lnTo>
                    <a:pt x="512575" y="504927"/>
                  </a:lnTo>
                  <a:lnTo>
                    <a:pt x="553890" y="442158"/>
                  </a:lnTo>
                  <a:lnTo>
                    <a:pt x="575531" y="383960"/>
                  </a:lnTo>
                  <a:lnTo>
                    <a:pt x="590067" y="330651"/>
                  </a:lnTo>
                  <a:lnTo>
                    <a:pt x="607722" y="268714"/>
                  </a:lnTo>
                  <a:lnTo>
                    <a:pt x="618261" y="210900"/>
                  </a:lnTo>
                  <a:lnTo>
                    <a:pt x="622163" y="165483"/>
                  </a:lnTo>
                  <a:lnTo>
                    <a:pt x="623898" y="119172"/>
                  </a:lnTo>
                  <a:lnTo>
                    <a:pt x="623704" y="57147"/>
                  </a:lnTo>
                  <a:lnTo>
                    <a:pt x="61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87193" y="2113024"/>
              <a:ext cx="258509" cy="287474"/>
            </a:xfrm>
            <a:custGeom>
              <a:avLst/>
              <a:gdLst/>
              <a:ahLst/>
              <a:cxnLst/>
              <a:rect l="0" t="0" r="0" b="0"/>
              <a:pathLst>
                <a:path w="258509" h="287474">
                  <a:moveTo>
                    <a:pt x="8102" y="66375"/>
                  </a:moveTo>
                  <a:lnTo>
                    <a:pt x="8102" y="126758"/>
                  </a:lnTo>
                  <a:lnTo>
                    <a:pt x="13691" y="188007"/>
                  </a:lnTo>
                  <a:lnTo>
                    <a:pt x="17655" y="242306"/>
                  </a:lnTo>
                  <a:lnTo>
                    <a:pt x="18197" y="270128"/>
                  </a:lnTo>
                  <a:lnTo>
                    <a:pt x="17172" y="274740"/>
                  </a:lnTo>
                  <a:lnTo>
                    <a:pt x="15318" y="273135"/>
                  </a:lnTo>
                  <a:lnTo>
                    <a:pt x="3938" y="236938"/>
                  </a:lnTo>
                  <a:lnTo>
                    <a:pt x="0" y="184727"/>
                  </a:lnTo>
                  <a:lnTo>
                    <a:pt x="6155" y="129354"/>
                  </a:lnTo>
                  <a:lnTo>
                    <a:pt x="9576" y="101384"/>
                  </a:lnTo>
                  <a:lnTo>
                    <a:pt x="24656" y="61670"/>
                  </a:lnTo>
                  <a:lnTo>
                    <a:pt x="57566" y="18471"/>
                  </a:lnTo>
                  <a:lnTo>
                    <a:pt x="83979" y="2138"/>
                  </a:lnTo>
                  <a:lnTo>
                    <a:pt x="103826" y="0"/>
                  </a:lnTo>
                  <a:lnTo>
                    <a:pt x="145164" y="8160"/>
                  </a:lnTo>
                  <a:lnTo>
                    <a:pt x="176614" y="28849"/>
                  </a:lnTo>
                  <a:lnTo>
                    <a:pt x="210278" y="68451"/>
                  </a:lnTo>
                  <a:lnTo>
                    <a:pt x="231133" y="107804"/>
                  </a:lnTo>
                  <a:lnTo>
                    <a:pt x="249253" y="169791"/>
                  </a:lnTo>
                  <a:lnTo>
                    <a:pt x="258508" y="233032"/>
                  </a:lnTo>
                  <a:lnTo>
                    <a:pt x="250257" y="287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75178" y="1884965"/>
              <a:ext cx="230771" cy="601872"/>
            </a:xfrm>
            <a:custGeom>
              <a:avLst/>
              <a:gdLst/>
              <a:ahLst/>
              <a:cxnLst/>
              <a:rect l="0" t="0" r="0" b="0"/>
              <a:pathLst>
                <a:path w="230771" h="601872">
                  <a:moveTo>
                    <a:pt x="125485" y="399718"/>
                  </a:moveTo>
                  <a:lnTo>
                    <a:pt x="125485" y="377362"/>
                  </a:lnTo>
                  <a:lnTo>
                    <a:pt x="114306" y="346691"/>
                  </a:lnTo>
                  <a:lnTo>
                    <a:pt x="106334" y="339800"/>
                  </a:lnTo>
                  <a:lnTo>
                    <a:pt x="84998" y="332144"/>
                  </a:lnTo>
                  <a:lnTo>
                    <a:pt x="63037" y="334980"/>
                  </a:lnTo>
                  <a:lnTo>
                    <a:pt x="52268" y="339012"/>
                  </a:lnTo>
                  <a:lnTo>
                    <a:pt x="34062" y="355970"/>
                  </a:lnTo>
                  <a:lnTo>
                    <a:pt x="13779" y="391825"/>
                  </a:lnTo>
                  <a:lnTo>
                    <a:pt x="3480" y="432085"/>
                  </a:lnTo>
                  <a:lnTo>
                    <a:pt x="0" y="493199"/>
                  </a:lnTo>
                  <a:lnTo>
                    <a:pt x="14953" y="552021"/>
                  </a:lnTo>
                  <a:lnTo>
                    <a:pt x="22937" y="576203"/>
                  </a:lnTo>
                  <a:lnTo>
                    <a:pt x="36624" y="592410"/>
                  </a:lnTo>
                  <a:lnTo>
                    <a:pt x="45188" y="598369"/>
                  </a:lnTo>
                  <a:lnTo>
                    <a:pt x="64061" y="601871"/>
                  </a:lnTo>
                  <a:lnTo>
                    <a:pt x="84147" y="598359"/>
                  </a:lnTo>
                  <a:lnTo>
                    <a:pt x="104773" y="588999"/>
                  </a:lnTo>
                  <a:lnTo>
                    <a:pt x="136116" y="559397"/>
                  </a:lnTo>
                  <a:lnTo>
                    <a:pt x="168883" y="498995"/>
                  </a:lnTo>
                  <a:lnTo>
                    <a:pt x="190339" y="439216"/>
                  </a:lnTo>
                  <a:lnTo>
                    <a:pt x="204673" y="386073"/>
                  </a:lnTo>
                  <a:lnTo>
                    <a:pt x="208220" y="327955"/>
                  </a:lnTo>
                  <a:lnTo>
                    <a:pt x="209418" y="264617"/>
                  </a:lnTo>
                  <a:lnTo>
                    <a:pt x="212745" y="215019"/>
                  </a:lnTo>
                  <a:lnTo>
                    <a:pt x="214901" y="162109"/>
                  </a:lnTo>
                  <a:lnTo>
                    <a:pt x="208130" y="113676"/>
                  </a:lnTo>
                  <a:lnTo>
                    <a:pt x="198715" y="62281"/>
                  </a:lnTo>
                  <a:lnTo>
                    <a:pt x="185397" y="16248"/>
                  </a:lnTo>
                  <a:lnTo>
                    <a:pt x="179465" y="3691"/>
                  </a:lnTo>
                  <a:lnTo>
                    <a:pt x="174339" y="0"/>
                  </a:lnTo>
                  <a:lnTo>
                    <a:pt x="169753" y="2218"/>
                  </a:lnTo>
                  <a:lnTo>
                    <a:pt x="165525" y="8376"/>
                  </a:lnTo>
                  <a:lnTo>
                    <a:pt x="163948" y="27697"/>
                  </a:lnTo>
                  <a:lnTo>
                    <a:pt x="166878" y="89407"/>
                  </a:lnTo>
                  <a:lnTo>
                    <a:pt x="167385" y="148677"/>
                  </a:lnTo>
                  <a:lnTo>
                    <a:pt x="167536" y="199514"/>
                  </a:lnTo>
                  <a:lnTo>
                    <a:pt x="168756" y="257443"/>
                  </a:lnTo>
                  <a:lnTo>
                    <a:pt x="176662" y="320368"/>
                  </a:lnTo>
                  <a:lnTo>
                    <a:pt x="186243" y="370526"/>
                  </a:lnTo>
                  <a:lnTo>
                    <a:pt x="196000" y="423434"/>
                  </a:lnTo>
                  <a:lnTo>
                    <a:pt x="206299" y="474336"/>
                  </a:lnTo>
                  <a:lnTo>
                    <a:pt x="220260" y="521042"/>
                  </a:lnTo>
                  <a:lnTo>
                    <a:pt x="230770" y="547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37533" y="2155162"/>
              <a:ext cx="231628" cy="284991"/>
            </a:xfrm>
            <a:custGeom>
              <a:avLst/>
              <a:gdLst/>
              <a:ahLst/>
              <a:cxnLst/>
              <a:rect l="0" t="0" r="0" b="0"/>
              <a:pathLst>
                <a:path w="231628" h="284991">
                  <a:moveTo>
                    <a:pt x="0" y="171636"/>
                  </a:moveTo>
                  <a:lnTo>
                    <a:pt x="17981" y="155994"/>
                  </a:lnTo>
                  <a:lnTo>
                    <a:pt x="74354" y="133198"/>
                  </a:lnTo>
                  <a:lnTo>
                    <a:pt x="136928" y="111989"/>
                  </a:lnTo>
                  <a:lnTo>
                    <a:pt x="167303" y="100280"/>
                  </a:lnTo>
                  <a:lnTo>
                    <a:pt x="206447" y="69244"/>
                  </a:lnTo>
                  <a:lnTo>
                    <a:pt x="222347" y="43031"/>
                  </a:lnTo>
                  <a:lnTo>
                    <a:pt x="221931" y="34427"/>
                  </a:lnTo>
                  <a:lnTo>
                    <a:pt x="218144" y="26351"/>
                  </a:lnTo>
                  <a:lnTo>
                    <a:pt x="204578" y="12308"/>
                  </a:lnTo>
                  <a:lnTo>
                    <a:pt x="186850" y="2167"/>
                  </a:lnTo>
                  <a:lnTo>
                    <a:pt x="164153" y="0"/>
                  </a:lnTo>
                  <a:lnTo>
                    <a:pt x="139638" y="4106"/>
                  </a:lnTo>
                  <a:lnTo>
                    <a:pt x="117043" y="13730"/>
                  </a:lnTo>
                  <a:lnTo>
                    <a:pt x="90182" y="37891"/>
                  </a:lnTo>
                  <a:lnTo>
                    <a:pt x="56084" y="87819"/>
                  </a:lnTo>
                  <a:lnTo>
                    <a:pt x="39284" y="135192"/>
                  </a:lnTo>
                  <a:lnTo>
                    <a:pt x="39456" y="175785"/>
                  </a:lnTo>
                  <a:lnTo>
                    <a:pt x="51165" y="223018"/>
                  </a:lnTo>
                  <a:lnTo>
                    <a:pt x="62124" y="244775"/>
                  </a:lnTo>
                  <a:lnTo>
                    <a:pt x="77914" y="259904"/>
                  </a:lnTo>
                  <a:lnTo>
                    <a:pt x="116646" y="279149"/>
                  </a:lnTo>
                  <a:lnTo>
                    <a:pt x="158824" y="284990"/>
                  </a:lnTo>
                  <a:lnTo>
                    <a:pt x="213591" y="278792"/>
                  </a:lnTo>
                  <a:lnTo>
                    <a:pt x="231627" y="276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63917" y="2105699"/>
              <a:ext cx="115814" cy="314808"/>
            </a:xfrm>
            <a:custGeom>
              <a:avLst/>
              <a:gdLst/>
              <a:ahLst/>
              <a:cxnLst/>
              <a:rect l="0" t="0" r="0" b="0"/>
              <a:pathLst>
                <a:path w="115814" h="314808">
                  <a:moveTo>
                    <a:pt x="0" y="168456"/>
                  </a:moveTo>
                  <a:lnTo>
                    <a:pt x="5589" y="227073"/>
                  </a:lnTo>
                  <a:lnTo>
                    <a:pt x="17958" y="287313"/>
                  </a:lnTo>
                  <a:lnTo>
                    <a:pt x="25858" y="314807"/>
                  </a:lnTo>
                  <a:lnTo>
                    <a:pt x="14397" y="260165"/>
                  </a:lnTo>
                  <a:lnTo>
                    <a:pt x="8173" y="201173"/>
                  </a:lnTo>
                  <a:lnTo>
                    <a:pt x="1614" y="144113"/>
                  </a:lnTo>
                  <a:lnTo>
                    <a:pt x="6067" y="107431"/>
                  </a:lnTo>
                  <a:lnTo>
                    <a:pt x="20385" y="74335"/>
                  </a:lnTo>
                  <a:lnTo>
                    <a:pt x="59911" y="25238"/>
                  </a:lnTo>
                  <a:lnTo>
                    <a:pt x="86381" y="929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83382" y="2095171"/>
              <a:ext cx="298125" cy="291698"/>
            </a:xfrm>
            <a:custGeom>
              <a:avLst/>
              <a:gdLst/>
              <a:ahLst/>
              <a:cxnLst/>
              <a:rect l="0" t="0" r="0" b="0"/>
              <a:pathLst>
                <a:path w="298125" h="291698">
                  <a:moveTo>
                    <a:pt x="138504" y="0"/>
                  </a:moveTo>
                  <a:lnTo>
                    <a:pt x="79887" y="5589"/>
                  </a:lnTo>
                  <a:lnTo>
                    <a:pt x="45097" y="20243"/>
                  </a:lnTo>
                  <a:lnTo>
                    <a:pt x="18151" y="39403"/>
                  </a:lnTo>
                  <a:lnTo>
                    <a:pt x="938" y="65487"/>
                  </a:lnTo>
                  <a:lnTo>
                    <a:pt x="0" y="75243"/>
                  </a:lnTo>
                  <a:lnTo>
                    <a:pt x="5196" y="95442"/>
                  </a:lnTo>
                  <a:lnTo>
                    <a:pt x="18425" y="109879"/>
                  </a:lnTo>
                  <a:lnTo>
                    <a:pt x="55513" y="128679"/>
                  </a:lnTo>
                  <a:lnTo>
                    <a:pt x="113445" y="135252"/>
                  </a:lnTo>
                  <a:lnTo>
                    <a:pt x="174974" y="139670"/>
                  </a:lnTo>
                  <a:lnTo>
                    <a:pt x="232517" y="154786"/>
                  </a:lnTo>
                  <a:lnTo>
                    <a:pt x="263456" y="166225"/>
                  </a:lnTo>
                  <a:lnTo>
                    <a:pt x="280216" y="177603"/>
                  </a:lnTo>
                  <a:lnTo>
                    <a:pt x="292344" y="196697"/>
                  </a:lnTo>
                  <a:lnTo>
                    <a:pt x="297216" y="208340"/>
                  </a:lnTo>
                  <a:lnTo>
                    <a:pt x="298124" y="219612"/>
                  </a:lnTo>
                  <a:lnTo>
                    <a:pt x="292894" y="241495"/>
                  </a:lnTo>
                  <a:lnTo>
                    <a:pt x="276532" y="259799"/>
                  </a:lnTo>
                  <a:lnTo>
                    <a:pt x="253662" y="274563"/>
                  </a:lnTo>
                  <a:lnTo>
                    <a:pt x="214479" y="288282"/>
                  </a:lnTo>
                  <a:lnTo>
                    <a:pt x="173233" y="291697"/>
                  </a:lnTo>
                  <a:lnTo>
                    <a:pt x="117374" y="282963"/>
                  </a:lnTo>
                  <a:lnTo>
                    <a:pt x="54276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69519" y="1842487"/>
              <a:ext cx="41922" cy="536954"/>
            </a:xfrm>
            <a:custGeom>
              <a:avLst/>
              <a:gdLst/>
              <a:ahLst/>
              <a:cxnLst/>
              <a:rect l="0" t="0" r="0" b="0"/>
              <a:pathLst>
                <a:path w="41922" h="536954">
                  <a:moveTo>
                    <a:pt x="10336" y="0"/>
                  </a:moveTo>
                  <a:lnTo>
                    <a:pt x="3100" y="27556"/>
                  </a:lnTo>
                  <a:lnTo>
                    <a:pt x="458" y="90017"/>
                  </a:lnTo>
                  <a:lnTo>
                    <a:pt x="0" y="142875"/>
                  </a:lnTo>
                  <a:lnTo>
                    <a:pt x="5435" y="202657"/>
                  </a:lnTo>
                  <a:lnTo>
                    <a:pt x="10538" y="259526"/>
                  </a:lnTo>
                  <a:lnTo>
                    <a:pt x="18478" y="315820"/>
                  </a:lnTo>
                  <a:lnTo>
                    <a:pt x="20393" y="372000"/>
                  </a:lnTo>
                  <a:lnTo>
                    <a:pt x="29176" y="429327"/>
                  </a:lnTo>
                  <a:lnTo>
                    <a:pt x="39057" y="492644"/>
                  </a:lnTo>
                  <a:lnTo>
                    <a:pt x="41921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79813" y="2068048"/>
              <a:ext cx="379027" cy="27124"/>
            </a:xfrm>
            <a:custGeom>
              <a:avLst/>
              <a:gdLst/>
              <a:ahLst/>
              <a:cxnLst/>
              <a:rect l="0" t="0" r="0" b="0"/>
              <a:pathLst>
                <a:path w="379027" h="27124">
                  <a:moveTo>
                    <a:pt x="379026" y="6066"/>
                  </a:moveTo>
                  <a:lnTo>
                    <a:pt x="345404" y="0"/>
                  </a:lnTo>
                  <a:lnTo>
                    <a:pt x="290583" y="4521"/>
                  </a:lnTo>
                  <a:lnTo>
                    <a:pt x="240907" y="8727"/>
                  </a:lnTo>
                  <a:lnTo>
                    <a:pt x="189143" y="17383"/>
                  </a:lnTo>
                  <a:lnTo>
                    <a:pt x="136761" y="24237"/>
                  </a:lnTo>
                  <a:lnTo>
                    <a:pt x="84196" y="26268"/>
                  </a:lnTo>
                  <a:lnTo>
                    <a:pt x="37815" y="26869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39404" y="2098046"/>
              <a:ext cx="293177" cy="302452"/>
            </a:xfrm>
            <a:custGeom>
              <a:avLst/>
              <a:gdLst/>
              <a:ahLst/>
              <a:cxnLst/>
              <a:rect l="0" t="0" r="0" b="0"/>
              <a:pathLst>
                <a:path w="293177" h="302452">
                  <a:moveTo>
                    <a:pt x="187891" y="133995"/>
                  </a:moveTo>
                  <a:lnTo>
                    <a:pt x="187891" y="111638"/>
                  </a:lnTo>
                  <a:lnTo>
                    <a:pt x="164172" y="49653"/>
                  </a:lnTo>
                  <a:lnTo>
                    <a:pt x="147458" y="23737"/>
                  </a:lnTo>
                  <a:lnTo>
                    <a:pt x="131317" y="11682"/>
                  </a:lnTo>
                  <a:lnTo>
                    <a:pt x="111274" y="3595"/>
                  </a:lnTo>
                  <a:lnTo>
                    <a:pt x="86769" y="0"/>
                  </a:lnTo>
                  <a:lnTo>
                    <a:pt x="66519" y="4642"/>
                  </a:lnTo>
                  <a:lnTo>
                    <a:pt x="49720" y="15673"/>
                  </a:lnTo>
                  <a:lnTo>
                    <a:pt x="28278" y="41615"/>
                  </a:lnTo>
                  <a:lnTo>
                    <a:pt x="9960" y="88061"/>
                  </a:lnTo>
                  <a:lnTo>
                    <a:pt x="666" y="147278"/>
                  </a:lnTo>
                  <a:lnTo>
                    <a:pt x="0" y="204036"/>
                  </a:lnTo>
                  <a:lnTo>
                    <a:pt x="8087" y="243915"/>
                  </a:lnTo>
                  <a:lnTo>
                    <a:pt x="24782" y="271589"/>
                  </a:lnTo>
                  <a:lnTo>
                    <a:pt x="37799" y="287175"/>
                  </a:lnTo>
                  <a:lnTo>
                    <a:pt x="46885" y="291097"/>
                  </a:lnTo>
                  <a:lnTo>
                    <a:pt x="69460" y="292336"/>
                  </a:lnTo>
                  <a:lnTo>
                    <a:pt x="79691" y="288688"/>
                  </a:lnTo>
                  <a:lnTo>
                    <a:pt x="97298" y="275277"/>
                  </a:lnTo>
                  <a:lnTo>
                    <a:pt x="126496" y="238072"/>
                  </a:lnTo>
                  <a:lnTo>
                    <a:pt x="152336" y="174833"/>
                  </a:lnTo>
                  <a:lnTo>
                    <a:pt x="159611" y="149416"/>
                  </a:lnTo>
                  <a:lnTo>
                    <a:pt x="163188" y="145445"/>
                  </a:lnTo>
                  <a:lnTo>
                    <a:pt x="166744" y="147478"/>
                  </a:lnTo>
                  <a:lnTo>
                    <a:pt x="177336" y="172695"/>
                  </a:lnTo>
                  <a:lnTo>
                    <a:pt x="203312" y="235538"/>
                  </a:lnTo>
                  <a:lnTo>
                    <a:pt x="216582" y="258674"/>
                  </a:lnTo>
                  <a:lnTo>
                    <a:pt x="233398" y="274416"/>
                  </a:lnTo>
                  <a:lnTo>
                    <a:pt x="293176" y="302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43109" y="2112169"/>
              <a:ext cx="221099" cy="297456"/>
            </a:xfrm>
            <a:custGeom>
              <a:avLst/>
              <a:gdLst/>
              <a:ahLst/>
              <a:cxnLst/>
              <a:rect l="0" t="0" r="0" b="0"/>
              <a:pathLst>
                <a:path w="221099" h="297456">
                  <a:moveTo>
                    <a:pt x="0" y="98815"/>
                  </a:moveTo>
                  <a:lnTo>
                    <a:pt x="5589" y="157432"/>
                  </a:lnTo>
                  <a:lnTo>
                    <a:pt x="10722" y="212776"/>
                  </a:lnTo>
                  <a:lnTo>
                    <a:pt x="21788" y="275700"/>
                  </a:lnTo>
                  <a:lnTo>
                    <a:pt x="26061" y="296754"/>
                  </a:lnTo>
                  <a:lnTo>
                    <a:pt x="25562" y="297455"/>
                  </a:lnTo>
                  <a:lnTo>
                    <a:pt x="24060" y="294412"/>
                  </a:lnTo>
                  <a:lnTo>
                    <a:pt x="18333" y="243318"/>
                  </a:lnTo>
                  <a:lnTo>
                    <a:pt x="12070" y="183901"/>
                  </a:lnTo>
                  <a:lnTo>
                    <a:pt x="10985" y="133124"/>
                  </a:lnTo>
                  <a:lnTo>
                    <a:pt x="19024" y="73140"/>
                  </a:lnTo>
                  <a:lnTo>
                    <a:pt x="34996" y="26283"/>
                  </a:lnTo>
                  <a:lnTo>
                    <a:pt x="40878" y="15365"/>
                  </a:lnTo>
                  <a:lnTo>
                    <a:pt x="49479" y="8087"/>
                  </a:lnTo>
                  <a:lnTo>
                    <a:pt x="71513" y="0"/>
                  </a:lnTo>
                  <a:lnTo>
                    <a:pt x="81601" y="183"/>
                  </a:lnTo>
                  <a:lnTo>
                    <a:pt x="99048" y="6625"/>
                  </a:lnTo>
                  <a:lnTo>
                    <a:pt x="136548" y="30995"/>
                  </a:lnTo>
                  <a:lnTo>
                    <a:pt x="160301" y="60783"/>
                  </a:lnTo>
                  <a:lnTo>
                    <a:pt x="186169" y="115826"/>
                  </a:lnTo>
                  <a:lnTo>
                    <a:pt x="206620" y="173151"/>
                  </a:lnTo>
                  <a:lnTo>
                    <a:pt x="217892" y="222857"/>
                  </a:lnTo>
                  <a:lnTo>
                    <a:pt x="221098" y="256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49690" y="1837253"/>
              <a:ext cx="219845" cy="596425"/>
            </a:xfrm>
            <a:custGeom>
              <a:avLst/>
              <a:gdLst/>
              <a:ahLst/>
              <a:cxnLst/>
              <a:rect l="0" t="0" r="0" b="0"/>
              <a:pathLst>
                <a:path w="219845" h="596425">
                  <a:moveTo>
                    <a:pt x="156673" y="415845"/>
                  </a:moveTo>
                  <a:lnTo>
                    <a:pt x="136429" y="371883"/>
                  </a:lnTo>
                  <a:lnTo>
                    <a:pt x="117269" y="347187"/>
                  </a:lnTo>
                  <a:lnTo>
                    <a:pt x="108177" y="343167"/>
                  </a:lnTo>
                  <a:lnTo>
                    <a:pt x="85596" y="341819"/>
                  </a:lnTo>
                  <a:lnTo>
                    <a:pt x="66202" y="348240"/>
                  </a:lnTo>
                  <a:lnTo>
                    <a:pt x="34687" y="371425"/>
                  </a:lnTo>
                  <a:lnTo>
                    <a:pt x="13034" y="397224"/>
                  </a:lnTo>
                  <a:lnTo>
                    <a:pt x="5096" y="420047"/>
                  </a:lnTo>
                  <a:lnTo>
                    <a:pt x="0" y="472827"/>
                  </a:lnTo>
                  <a:lnTo>
                    <a:pt x="7399" y="527143"/>
                  </a:lnTo>
                  <a:lnTo>
                    <a:pt x="17947" y="560736"/>
                  </a:lnTo>
                  <a:lnTo>
                    <a:pt x="29116" y="578117"/>
                  </a:lnTo>
                  <a:lnTo>
                    <a:pt x="44999" y="590521"/>
                  </a:lnTo>
                  <a:lnTo>
                    <a:pt x="54147" y="595467"/>
                  </a:lnTo>
                  <a:lnTo>
                    <a:pt x="64926" y="596424"/>
                  </a:lnTo>
                  <a:lnTo>
                    <a:pt x="89380" y="591249"/>
                  </a:lnTo>
                  <a:lnTo>
                    <a:pt x="109607" y="578030"/>
                  </a:lnTo>
                  <a:lnTo>
                    <a:pt x="147832" y="538068"/>
                  </a:lnTo>
                  <a:lnTo>
                    <a:pt x="173752" y="478655"/>
                  </a:lnTo>
                  <a:lnTo>
                    <a:pt x="195236" y="415813"/>
                  </a:lnTo>
                  <a:lnTo>
                    <a:pt x="209307" y="364366"/>
                  </a:lnTo>
                  <a:lnTo>
                    <a:pt x="216722" y="314024"/>
                  </a:lnTo>
                  <a:lnTo>
                    <a:pt x="215799" y="263233"/>
                  </a:lnTo>
                  <a:lnTo>
                    <a:pt x="211237" y="209970"/>
                  </a:lnTo>
                  <a:lnTo>
                    <a:pt x="204106" y="155640"/>
                  </a:lnTo>
                  <a:lnTo>
                    <a:pt x="188034" y="94147"/>
                  </a:lnTo>
                  <a:lnTo>
                    <a:pt x="168587" y="34235"/>
                  </a:lnTo>
                  <a:lnTo>
                    <a:pt x="149024" y="2648"/>
                  </a:lnTo>
                  <a:lnTo>
                    <a:pt x="142215" y="0"/>
                  </a:lnTo>
                  <a:lnTo>
                    <a:pt x="135336" y="1745"/>
                  </a:lnTo>
                  <a:lnTo>
                    <a:pt x="128410" y="6417"/>
                  </a:lnTo>
                  <a:lnTo>
                    <a:pt x="117596" y="20967"/>
                  </a:lnTo>
                  <a:lnTo>
                    <a:pt x="110059" y="41472"/>
                  </a:lnTo>
                  <a:lnTo>
                    <a:pt x="105221" y="102296"/>
                  </a:lnTo>
                  <a:lnTo>
                    <a:pt x="104383" y="156435"/>
                  </a:lnTo>
                  <a:lnTo>
                    <a:pt x="107255" y="216930"/>
                  </a:lnTo>
                  <a:lnTo>
                    <a:pt x="115514" y="279308"/>
                  </a:lnTo>
                  <a:lnTo>
                    <a:pt x="125370" y="339125"/>
                  </a:lnTo>
                  <a:lnTo>
                    <a:pt x="139181" y="400560"/>
                  </a:lnTo>
                  <a:lnTo>
                    <a:pt x="162750" y="454897"/>
                  </a:lnTo>
                  <a:lnTo>
                    <a:pt x="204526" y="513520"/>
                  </a:lnTo>
                  <a:lnTo>
                    <a:pt x="219844" y="531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53761" y="2221513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5589" y="58616"/>
                  </a:lnTo>
                  <a:lnTo>
                    <a:pt x="16789" y="117686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53761" y="2126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69575" y="2170785"/>
              <a:ext cx="210571" cy="253123"/>
            </a:xfrm>
            <a:custGeom>
              <a:avLst/>
              <a:gdLst/>
              <a:ahLst/>
              <a:cxnLst/>
              <a:rect l="0" t="0" r="0" b="0"/>
              <a:pathLst>
                <a:path w="210571" h="253123">
                  <a:moveTo>
                    <a:pt x="0" y="124427"/>
                  </a:moveTo>
                  <a:lnTo>
                    <a:pt x="17958" y="186707"/>
                  </a:lnTo>
                  <a:lnTo>
                    <a:pt x="35149" y="249034"/>
                  </a:lnTo>
                  <a:lnTo>
                    <a:pt x="36301" y="253122"/>
                  </a:lnTo>
                  <a:lnTo>
                    <a:pt x="34461" y="248305"/>
                  </a:lnTo>
                  <a:lnTo>
                    <a:pt x="31964" y="187158"/>
                  </a:lnTo>
                  <a:lnTo>
                    <a:pt x="31661" y="131359"/>
                  </a:lnTo>
                  <a:lnTo>
                    <a:pt x="32770" y="75277"/>
                  </a:lnTo>
                  <a:lnTo>
                    <a:pt x="41165" y="34345"/>
                  </a:lnTo>
                  <a:lnTo>
                    <a:pt x="51831" y="10691"/>
                  </a:lnTo>
                  <a:lnTo>
                    <a:pt x="59120" y="4149"/>
                  </a:lnTo>
                  <a:lnTo>
                    <a:pt x="67490" y="958"/>
                  </a:lnTo>
                  <a:lnTo>
                    <a:pt x="76578" y="0"/>
                  </a:lnTo>
                  <a:lnTo>
                    <a:pt x="111727" y="9831"/>
                  </a:lnTo>
                  <a:lnTo>
                    <a:pt x="131935" y="27482"/>
                  </a:lnTo>
                  <a:lnTo>
                    <a:pt x="163971" y="76941"/>
                  </a:lnTo>
                  <a:lnTo>
                    <a:pt x="184424" y="130602"/>
                  </a:lnTo>
                  <a:lnTo>
                    <a:pt x="203343" y="187025"/>
                  </a:lnTo>
                  <a:lnTo>
                    <a:pt x="210570" y="229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11689" y="2229579"/>
              <a:ext cx="513722" cy="497302"/>
            </a:xfrm>
            <a:custGeom>
              <a:avLst/>
              <a:gdLst/>
              <a:ahLst/>
              <a:cxnLst/>
              <a:rect l="0" t="0" r="0" b="0"/>
              <a:pathLst>
                <a:path w="513722" h="497302">
                  <a:moveTo>
                    <a:pt x="389554" y="128804"/>
                  </a:moveTo>
                  <a:lnTo>
                    <a:pt x="404208" y="84841"/>
                  </a:lnTo>
                  <a:lnTo>
                    <a:pt x="404646" y="64811"/>
                  </a:lnTo>
                  <a:lnTo>
                    <a:pt x="395395" y="23357"/>
                  </a:lnTo>
                  <a:lnTo>
                    <a:pt x="388769" y="15222"/>
                  </a:lnTo>
                  <a:lnTo>
                    <a:pt x="368928" y="3064"/>
                  </a:lnTo>
                  <a:lnTo>
                    <a:pt x="344513" y="0"/>
                  </a:lnTo>
                  <a:lnTo>
                    <a:pt x="320403" y="3707"/>
                  </a:lnTo>
                  <a:lnTo>
                    <a:pt x="293676" y="18949"/>
                  </a:lnTo>
                  <a:lnTo>
                    <a:pt x="278312" y="31626"/>
                  </a:lnTo>
                  <a:lnTo>
                    <a:pt x="262097" y="57507"/>
                  </a:lnTo>
                  <a:lnTo>
                    <a:pt x="255473" y="98580"/>
                  </a:lnTo>
                  <a:lnTo>
                    <a:pt x="264688" y="142206"/>
                  </a:lnTo>
                  <a:lnTo>
                    <a:pt x="288764" y="189293"/>
                  </a:lnTo>
                  <a:lnTo>
                    <a:pt x="302255" y="206771"/>
                  </a:lnTo>
                  <a:lnTo>
                    <a:pt x="322288" y="216098"/>
                  </a:lnTo>
                  <a:lnTo>
                    <a:pt x="347960" y="219074"/>
                  </a:lnTo>
                  <a:lnTo>
                    <a:pt x="378867" y="216497"/>
                  </a:lnTo>
                  <a:lnTo>
                    <a:pt x="402742" y="205214"/>
                  </a:lnTo>
                  <a:lnTo>
                    <a:pt x="445840" y="164039"/>
                  </a:lnTo>
                  <a:lnTo>
                    <a:pt x="464873" y="161232"/>
                  </a:lnTo>
                  <a:lnTo>
                    <a:pt x="472522" y="165630"/>
                  </a:lnTo>
                  <a:lnTo>
                    <a:pt x="484141" y="182996"/>
                  </a:lnTo>
                  <a:lnTo>
                    <a:pt x="504883" y="237413"/>
                  </a:lnTo>
                  <a:lnTo>
                    <a:pt x="513721" y="290897"/>
                  </a:lnTo>
                  <a:lnTo>
                    <a:pt x="509662" y="326960"/>
                  </a:lnTo>
                  <a:lnTo>
                    <a:pt x="495462" y="359872"/>
                  </a:lnTo>
                  <a:lnTo>
                    <a:pt x="476789" y="378120"/>
                  </a:lnTo>
                  <a:lnTo>
                    <a:pt x="465259" y="386262"/>
                  </a:lnTo>
                  <a:lnTo>
                    <a:pt x="436849" y="395308"/>
                  </a:lnTo>
                  <a:lnTo>
                    <a:pt x="387970" y="400401"/>
                  </a:lnTo>
                  <a:lnTo>
                    <a:pt x="324641" y="402121"/>
                  </a:lnTo>
                  <a:lnTo>
                    <a:pt x="271967" y="409697"/>
                  </a:lnTo>
                  <a:lnTo>
                    <a:pt x="217453" y="414413"/>
                  </a:lnTo>
                  <a:lnTo>
                    <a:pt x="160357" y="428418"/>
                  </a:lnTo>
                  <a:lnTo>
                    <a:pt x="107845" y="444224"/>
                  </a:lnTo>
                  <a:lnTo>
                    <a:pt x="51810" y="470555"/>
                  </a:lnTo>
                  <a:lnTo>
                    <a:pt x="0" y="497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24401" y="2842694"/>
              <a:ext cx="281714" cy="600718"/>
            </a:xfrm>
            <a:custGeom>
              <a:avLst/>
              <a:gdLst/>
              <a:ahLst/>
              <a:cxnLst/>
              <a:rect l="0" t="0" r="0" b="0"/>
              <a:pathLst>
                <a:path w="281714" h="600718">
                  <a:moveTo>
                    <a:pt x="29029" y="242155"/>
                  </a:moveTo>
                  <a:lnTo>
                    <a:pt x="32148" y="284847"/>
                  </a:lnTo>
                  <a:lnTo>
                    <a:pt x="43683" y="343265"/>
                  </a:lnTo>
                  <a:lnTo>
                    <a:pt x="53778" y="401965"/>
                  </a:lnTo>
                  <a:lnTo>
                    <a:pt x="67669" y="462976"/>
                  </a:lnTo>
                  <a:lnTo>
                    <a:pt x="78172" y="517764"/>
                  </a:lnTo>
                  <a:lnTo>
                    <a:pt x="88693" y="569222"/>
                  </a:lnTo>
                  <a:lnTo>
                    <a:pt x="95711" y="595749"/>
                  </a:lnTo>
                  <a:lnTo>
                    <a:pt x="95710" y="600717"/>
                  </a:lnTo>
                  <a:lnTo>
                    <a:pt x="93370" y="600519"/>
                  </a:lnTo>
                  <a:lnTo>
                    <a:pt x="89470" y="596878"/>
                  </a:lnTo>
                  <a:lnTo>
                    <a:pt x="67702" y="537207"/>
                  </a:lnTo>
                  <a:lnTo>
                    <a:pt x="50095" y="478106"/>
                  </a:lnTo>
                  <a:lnTo>
                    <a:pt x="36049" y="424074"/>
                  </a:lnTo>
                  <a:lnTo>
                    <a:pt x="18500" y="362644"/>
                  </a:lnTo>
                  <a:lnTo>
                    <a:pt x="4462" y="302740"/>
                  </a:lnTo>
                  <a:lnTo>
                    <a:pt x="0" y="245847"/>
                  </a:lnTo>
                  <a:lnTo>
                    <a:pt x="9170" y="192668"/>
                  </a:lnTo>
                  <a:lnTo>
                    <a:pt x="21975" y="158863"/>
                  </a:lnTo>
                  <a:lnTo>
                    <a:pt x="52852" y="115998"/>
                  </a:lnTo>
                  <a:lnTo>
                    <a:pt x="113500" y="67313"/>
                  </a:lnTo>
                  <a:lnTo>
                    <a:pt x="163824" y="39899"/>
                  </a:lnTo>
                  <a:lnTo>
                    <a:pt x="227179" y="18180"/>
                  </a:lnTo>
                  <a:lnTo>
                    <a:pt x="2817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85015" y="3221720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74590" y="16788"/>
                  </a:lnTo>
                  <a:lnTo>
                    <a:pt x="26779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19203" y="3169077"/>
              <a:ext cx="71140" cy="244767"/>
            </a:xfrm>
            <a:custGeom>
              <a:avLst/>
              <a:gdLst/>
              <a:ahLst/>
              <a:cxnLst/>
              <a:rect l="0" t="0" r="0" b="0"/>
              <a:pathLst>
                <a:path w="71140" h="244767">
                  <a:moveTo>
                    <a:pt x="18496" y="147399"/>
                  </a:moveTo>
                  <a:lnTo>
                    <a:pt x="33150" y="206016"/>
                  </a:lnTo>
                  <a:lnTo>
                    <a:pt x="43245" y="240806"/>
                  </a:lnTo>
                  <a:lnTo>
                    <a:pt x="43184" y="244766"/>
                  </a:lnTo>
                  <a:lnTo>
                    <a:pt x="40804" y="243896"/>
                  </a:lnTo>
                  <a:lnTo>
                    <a:pt x="36878" y="239806"/>
                  </a:lnTo>
                  <a:lnTo>
                    <a:pt x="18606" y="186893"/>
                  </a:lnTo>
                  <a:lnTo>
                    <a:pt x="2133" y="126214"/>
                  </a:lnTo>
                  <a:lnTo>
                    <a:pt x="0" y="87830"/>
                  </a:lnTo>
                  <a:lnTo>
                    <a:pt x="3646" y="64772"/>
                  </a:lnTo>
                  <a:lnTo>
                    <a:pt x="12286" y="45945"/>
                  </a:lnTo>
                  <a:lnTo>
                    <a:pt x="17866" y="37649"/>
                  </a:lnTo>
                  <a:lnTo>
                    <a:pt x="33424" y="25312"/>
                  </a:lnTo>
                  <a:lnTo>
                    <a:pt x="711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66193" y="3183400"/>
              <a:ext cx="166305" cy="210768"/>
            </a:xfrm>
            <a:custGeom>
              <a:avLst/>
              <a:gdLst/>
              <a:ahLst/>
              <a:cxnLst/>
              <a:rect l="0" t="0" r="0" b="0"/>
              <a:pathLst>
                <a:path w="166305" h="210768">
                  <a:moveTo>
                    <a:pt x="134718" y="38320"/>
                  </a:moveTo>
                  <a:lnTo>
                    <a:pt x="105410" y="9011"/>
                  </a:lnTo>
                  <a:lnTo>
                    <a:pt x="85818" y="1897"/>
                  </a:lnTo>
                  <a:lnTo>
                    <a:pt x="74042" y="0"/>
                  </a:lnTo>
                  <a:lnTo>
                    <a:pt x="51600" y="4131"/>
                  </a:lnTo>
                  <a:lnTo>
                    <a:pt x="40701" y="8509"/>
                  </a:lnTo>
                  <a:lnTo>
                    <a:pt x="22353" y="25850"/>
                  </a:lnTo>
                  <a:lnTo>
                    <a:pt x="8739" y="49155"/>
                  </a:lnTo>
                  <a:lnTo>
                    <a:pt x="0" y="105364"/>
                  </a:lnTo>
                  <a:lnTo>
                    <a:pt x="1605" y="149042"/>
                  </a:lnTo>
                  <a:lnTo>
                    <a:pt x="7706" y="172927"/>
                  </a:lnTo>
                  <a:lnTo>
                    <a:pt x="18217" y="195241"/>
                  </a:lnTo>
                  <a:lnTo>
                    <a:pt x="26635" y="202596"/>
                  </a:lnTo>
                  <a:lnTo>
                    <a:pt x="48467" y="210767"/>
                  </a:lnTo>
                  <a:lnTo>
                    <a:pt x="58500" y="209437"/>
                  </a:lnTo>
                  <a:lnTo>
                    <a:pt x="75888" y="198600"/>
                  </a:lnTo>
                  <a:lnTo>
                    <a:pt x="88295" y="182085"/>
                  </a:lnTo>
                  <a:lnTo>
                    <a:pt x="105791" y="137298"/>
                  </a:lnTo>
                  <a:lnTo>
                    <a:pt x="113277" y="91579"/>
                  </a:lnTo>
                  <a:lnTo>
                    <a:pt x="115745" y="91374"/>
                  </a:lnTo>
                  <a:lnTo>
                    <a:pt x="118560" y="94746"/>
                  </a:lnTo>
                  <a:lnTo>
                    <a:pt x="149054" y="156118"/>
                  </a:lnTo>
                  <a:lnTo>
                    <a:pt x="166304" y="185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77354" y="3144108"/>
              <a:ext cx="155185" cy="190512"/>
            </a:xfrm>
            <a:custGeom>
              <a:avLst/>
              <a:gdLst/>
              <a:ahLst/>
              <a:cxnLst/>
              <a:rect l="0" t="0" r="0" b="0"/>
              <a:pathLst>
                <a:path w="155185" h="190512">
                  <a:moveTo>
                    <a:pt x="134128" y="24969"/>
                  </a:moveTo>
                  <a:lnTo>
                    <a:pt x="116147" y="9328"/>
                  </a:lnTo>
                  <a:lnTo>
                    <a:pt x="99230" y="1250"/>
                  </a:lnTo>
                  <a:lnTo>
                    <a:pt x="80013" y="0"/>
                  </a:lnTo>
                  <a:lnTo>
                    <a:pt x="60944" y="4513"/>
                  </a:lnTo>
                  <a:lnTo>
                    <a:pt x="44669" y="14318"/>
                  </a:lnTo>
                  <a:lnTo>
                    <a:pt x="22354" y="38581"/>
                  </a:lnTo>
                  <a:lnTo>
                    <a:pt x="6513" y="67997"/>
                  </a:lnTo>
                  <a:lnTo>
                    <a:pt x="0" y="104529"/>
                  </a:lnTo>
                  <a:lnTo>
                    <a:pt x="3659" y="139399"/>
                  </a:lnTo>
                  <a:lnTo>
                    <a:pt x="12190" y="158105"/>
                  </a:lnTo>
                  <a:lnTo>
                    <a:pt x="17741" y="166369"/>
                  </a:lnTo>
                  <a:lnTo>
                    <a:pt x="33267" y="178671"/>
                  </a:lnTo>
                  <a:lnTo>
                    <a:pt x="42321" y="183589"/>
                  </a:lnTo>
                  <a:lnTo>
                    <a:pt x="83009" y="190511"/>
                  </a:lnTo>
                  <a:lnTo>
                    <a:pt x="120931" y="186973"/>
                  </a:lnTo>
                  <a:lnTo>
                    <a:pt x="155184" y="172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79938" y="2853222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3119" y="215311"/>
                  </a:lnTo>
                  <a:lnTo>
                    <a:pt x="8333" y="267737"/>
                  </a:lnTo>
                  <a:lnTo>
                    <a:pt x="12997" y="318366"/>
                  </a:lnTo>
                  <a:lnTo>
                    <a:pt x="25053" y="378093"/>
                  </a:lnTo>
                  <a:lnTo>
                    <a:pt x="33844" y="439662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53596" y="3021678"/>
              <a:ext cx="273741" cy="31587"/>
            </a:xfrm>
            <a:custGeom>
              <a:avLst/>
              <a:gdLst/>
              <a:ahLst/>
              <a:cxnLst/>
              <a:rect l="0" t="0" r="0" b="0"/>
              <a:pathLst>
                <a:path w="273741" h="31587">
                  <a:moveTo>
                    <a:pt x="273740" y="0"/>
                  </a:moveTo>
                  <a:lnTo>
                    <a:pt x="224810" y="8334"/>
                  </a:lnTo>
                  <a:lnTo>
                    <a:pt x="165679" y="15684"/>
                  </a:lnTo>
                  <a:lnTo>
                    <a:pt x="117460" y="25055"/>
                  </a:lnTo>
                  <a:lnTo>
                    <a:pt x="57170" y="3029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16027" y="3200663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606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43150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51151" y="3148020"/>
              <a:ext cx="145540" cy="174104"/>
            </a:xfrm>
            <a:custGeom>
              <a:avLst/>
              <a:gdLst/>
              <a:ahLst/>
              <a:cxnLst/>
              <a:rect l="0" t="0" r="0" b="0"/>
              <a:pathLst>
                <a:path w="145540" h="174104">
                  <a:moveTo>
                    <a:pt x="60455" y="21057"/>
                  </a:moveTo>
                  <a:lnTo>
                    <a:pt x="36409" y="30633"/>
                  </a:lnTo>
                  <a:lnTo>
                    <a:pt x="22082" y="41301"/>
                  </a:lnTo>
                  <a:lnTo>
                    <a:pt x="6451" y="66050"/>
                  </a:lnTo>
                  <a:lnTo>
                    <a:pt x="0" y="101199"/>
                  </a:lnTo>
                  <a:lnTo>
                    <a:pt x="3678" y="135660"/>
                  </a:lnTo>
                  <a:lnTo>
                    <a:pt x="15334" y="154270"/>
                  </a:lnTo>
                  <a:lnTo>
                    <a:pt x="23355" y="162508"/>
                  </a:lnTo>
                  <a:lnTo>
                    <a:pt x="44746" y="171662"/>
                  </a:lnTo>
                  <a:lnTo>
                    <a:pt x="57002" y="174103"/>
                  </a:lnTo>
                  <a:lnTo>
                    <a:pt x="79977" y="170576"/>
                  </a:lnTo>
                  <a:lnTo>
                    <a:pt x="109523" y="155436"/>
                  </a:lnTo>
                  <a:lnTo>
                    <a:pt x="125547" y="140443"/>
                  </a:lnTo>
                  <a:lnTo>
                    <a:pt x="140467" y="118181"/>
                  </a:lnTo>
                  <a:lnTo>
                    <a:pt x="145539" y="95809"/>
                  </a:lnTo>
                  <a:lnTo>
                    <a:pt x="139263" y="52851"/>
                  </a:lnTo>
                  <a:lnTo>
                    <a:pt x="124490" y="26708"/>
                  </a:lnTo>
                  <a:lnTo>
                    <a:pt x="108802" y="14600"/>
                  </a:lnTo>
                  <a:lnTo>
                    <a:pt x="815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95834" y="3105780"/>
              <a:ext cx="210571" cy="221226"/>
            </a:xfrm>
            <a:custGeom>
              <a:avLst/>
              <a:gdLst/>
              <a:ahLst/>
              <a:cxnLst/>
              <a:rect l="0" t="0" r="0" b="0"/>
              <a:pathLst>
                <a:path w="210571" h="221226">
                  <a:moveTo>
                    <a:pt x="0" y="73826"/>
                  </a:moveTo>
                  <a:lnTo>
                    <a:pt x="34747" y="110912"/>
                  </a:lnTo>
                  <a:lnTo>
                    <a:pt x="55644" y="158778"/>
                  </a:lnTo>
                  <a:lnTo>
                    <a:pt x="55814" y="163216"/>
                  </a:lnTo>
                  <a:lnTo>
                    <a:pt x="53587" y="163835"/>
                  </a:lnTo>
                  <a:lnTo>
                    <a:pt x="49762" y="161908"/>
                  </a:lnTo>
                  <a:lnTo>
                    <a:pt x="45513" y="147288"/>
                  </a:lnTo>
                  <a:lnTo>
                    <a:pt x="43731" y="87616"/>
                  </a:lnTo>
                  <a:lnTo>
                    <a:pt x="51822" y="53735"/>
                  </a:lnTo>
                  <a:lnTo>
                    <a:pt x="74924" y="13965"/>
                  </a:lnTo>
                  <a:lnTo>
                    <a:pt x="81535" y="5843"/>
                  </a:lnTo>
                  <a:lnTo>
                    <a:pt x="90622" y="1598"/>
                  </a:lnTo>
                  <a:lnTo>
                    <a:pt x="113196" y="0"/>
                  </a:lnTo>
                  <a:lnTo>
                    <a:pt x="135707" y="9429"/>
                  </a:lnTo>
                  <a:lnTo>
                    <a:pt x="173166" y="38489"/>
                  </a:lnTo>
                  <a:lnTo>
                    <a:pt x="190259" y="65305"/>
                  </a:lnTo>
                  <a:lnTo>
                    <a:pt x="201873" y="124538"/>
                  </a:lnTo>
                  <a:lnTo>
                    <a:pt x="209425" y="184922"/>
                  </a:lnTo>
                  <a:lnTo>
                    <a:pt x="210570" y="221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08634" y="3089789"/>
              <a:ext cx="245480" cy="247745"/>
            </a:xfrm>
            <a:custGeom>
              <a:avLst/>
              <a:gdLst/>
              <a:ahLst/>
              <a:cxnLst/>
              <a:rect l="0" t="0" r="0" b="0"/>
              <a:pathLst>
                <a:path w="245480" h="247745">
                  <a:moveTo>
                    <a:pt x="129397" y="5589"/>
                  </a:moveTo>
                  <a:lnTo>
                    <a:pt x="112629" y="0"/>
                  </a:lnTo>
                  <a:lnTo>
                    <a:pt x="79845" y="2113"/>
                  </a:lnTo>
                  <a:lnTo>
                    <a:pt x="46085" y="15737"/>
                  </a:lnTo>
                  <a:lnTo>
                    <a:pt x="19444" y="34592"/>
                  </a:lnTo>
                  <a:lnTo>
                    <a:pt x="2322" y="60586"/>
                  </a:lnTo>
                  <a:lnTo>
                    <a:pt x="0" y="80335"/>
                  </a:lnTo>
                  <a:lnTo>
                    <a:pt x="1018" y="90514"/>
                  </a:lnTo>
                  <a:lnTo>
                    <a:pt x="6377" y="98471"/>
                  </a:lnTo>
                  <a:lnTo>
                    <a:pt x="24808" y="110430"/>
                  </a:lnTo>
                  <a:lnTo>
                    <a:pt x="85180" y="123077"/>
                  </a:lnTo>
                  <a:lnTo>
                    <a:pt x="140160" y="130182"/>
                  </a:lnTo>
                  <a:lnTo>
                    <a:pt x="197771" y="141161"/>
                  </a:lnTo>
                  <a:lnTo>
                    <a:pt x="221786" y="152021"/>
                  </a:lnTo>
                  <a:lnTo>
                    <a:pt x="237919" y="170885"/>
                  </a:lnTo>
                  <a:lnTo>
                    <a:pt x="243859" y="182467"/>
                  </a:lnTo>
                  <a:lnTo>
                    <a:pt x="245479" y="192528"/>
                  </a:lnTo>
                  <a:lnTo>
                    <a:pt x="244220" y="201574"/>
                  </a:lnTo>
                  <a:lnTo>
                    <a:pt x="241041" y="209946"/>
                  </a:lnTo>
                  <a:lnTo>
                    <a:pt x="234242" y="216696"/>
                  </a:lnTo>
                  <a:lnTo>
                    <a:pt x="201147" y="231786"/>
                  </a:lnTo>
                  <a:lnTo>
                    <a:pt x="138154" y="244245"/>
                  </a:lnTo>
                  <a:lnTo>
                    <a:pt x="86759" y="246708"/>
                  </a:lnTo>
                  <a:lnTo>
                    <a:pt x="43844" y="247437"/>
                  </a:lnTo>
                  <a:lnTo>
                    <a:pt x="13584" y="247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237150" y="126341"/>
            <a:ext cx="8694232" cy="579069"/>
            <a:chOff x="237150" y="126341"/>
            <a:chExt cx="8694232" cy="579069"/>
          </a:xfrm>
        </p:grpSpPr>
        <p:sp>
          <p:nvSpPr>
            <p:cNvPr id="2" name="Freeform 1"/>
            <p:cNvSpPr/>
            <p:nvPr/>
          </p:nvSpPr>
          <p:spPr>
            <a:xfrm>
              <a:off x="237150" y="168455"/>
              <a:ext cx="215576" cy="396373"/>
            </a:xfrm>
            <a:custGeom>
              <a:avLst/>
              <a:gdLst/>
              <a:ahLst/>
              <a:cxnLst/>
              <a:rect l="0" t="0" r="0" b="0"/>
              <a:pathLst>
                <a:path w="215576" h="396373">
                  <a:moveTo>
                    <a:pt x="26062" y="84228"/>
                  </a:moveTo>
                  <a:lnTo>
                    <a:pt x="26062" y="142845"/>
                  </a:lnTo>
                  <a:lnTo>
                    <a:pt x="26062" y="205425"/>
                  </a:lnTo>
                  <a:lnTo>
                    <a:pt x="26062" y="256749"/>
                  </a:lnTo>
                  <a:lnTo>
                    <a:pt x="26062" y="309001"/>
                  </a:lnTo>
                  <a:lnTo>
                    <a:pt x="24892" y="360358"/>
                  </a:lnTo>
                  <a:lnTo>
                    <a:pt x="18826" y="396372"/>
                  </a:lnTo>
                  <a:lnTo>
                    <a:pt x="17729" y="395269"/>
                  </a:lnTo>
                  <a:lnTo>
                    <a:pt x="7417" y="346374"/>
                  </a:lnTo>
                  <a:lnTo>
                    <a:pt x="0" y="300591"/>
                  </a:lnTo>
                  <a:lnTo>
                    <a:pt x="3670" y="242607"/>
                  </a:lnTo>
                  <a:lnTo>
                    <a:pt x="4741" y="180504"/>
                  </a:lnTo>
                  <a:lnTo>
                    <a:pt x="6123" y="121487"/>
                  </a:lnTo>
                  <a:lnTo>
                    <a:pt x="14565" y="87079"/>
                  </a:lnTo>
                  <a:lnTo>
                    <a:pt x="25242" y="69508"/>
                  </a:lnTo>
                  <a:lnTo>
                    <a:pt x="44025" y="57019"/>
                  </a:lnTo>
                  <a:lnTo>
                    <a:pt x="99354" y="28436"/>
                  </a:lnTo>
                  <a:lnTo>
                    <a:pt x="132396" y="16355"/>
                  </a:lnTo>
                  <a:lnTo>
                    <a:pt x="193039" y="5707"/>
                  </a:lnTo>
                  <a:lnTo>
                    <a:pt x="2155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3740" y="40008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6" y="0"/>
                  </a:lnTo>
                  <a:lnTo>
                    <a:pt x="1736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73782" y="357968"/>
              <a:ext cx="94757" cy="193046"/>
            </a:xfrm>
            <a:custGeom>
              <a:avLst/>
              <a:gdLst/>
              <a:ahLst/>
              <a:cxnLst/>
              <a:rect l="0" t="0" r="0" b="0"/>
              <a:pathLst>
                <a:path w="94757" h="193046">
                  <a:moveTo>
                    <a:pt x="0" y="73700"/>
                  </a:moveTo>
                  <a:lnTo>
                    <a:pt x="3119" y="116392"/>
                  </a:lnTo>
                  <a:lnTo>
                    <a:pt x="21331" y="179036"/>
                  </a:lnTo>
                  <a:lnTo>
                    <a:pt x="25858" y="193045"/>
                  </a:lnTo>
                  <a:lnTo>
                    <a:pt x="14397" y="145890"/>
                  </a:lnTo>
                  <a:lnTo>
                    <a:pt x="14014" y="101589"/>
                  </a:lnTo>
                  <a:lnTo>
                    <a:pt x="33660" y="53992"/>
                  </a:lnTo>
                  <a:lnTo>
                    <a:pt x="47715" y="3452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27725" y="405129"/>
              <a:ext cx="235612" cy="174414"/>
            </a:xfrm>
            <a:custGeom>
              <a:avLst/>
              <a:gdLst/>
              <a:ahLst/>
              <a:cxnLst/>
              <a:rect l="0" t="0" r="0" b="0"/>
              <a:pathLst>
                <a:path w="235612" h="174414">
                  <a:moveTo>
                    <a:pt x="119798" y="89710"/>
                  </a:moveTo>
                  <a:lnTo>
                    <a:pt x="125387" y="72942"/>
                  </a:lnTo>
                  <a:lnTo>
                    <a:pt x="123274" y="40158"/>
                  </a:lnTo>
                  <a:lnTo>
                    <a:pt x="115104" y="20504"/>
                  </a:lnTo>
                  <a:lnTo>
                    <a:pt x="109649" y="11987"/>
                  </a:lnTo>
                  <a:lnTo>
                    <a:pt x="101334" y="6309"/>
                  </a:lnTo>
                  <a:lnTo>
                    <a:pt x="79616" y="0"/>
                  </a:lnTo>
                  <a:lnTo>
                    <a:pt x="69613" y="658"/>
                  </a:lnTo>
                  <a:lnTo>
                    <a:pt x="52260" y="7627"/>
                  </a:lnTo>
                  <a:lnTo>
                    <a:pt x="29337" y="24705"/>
                  </a:lnTo>
                  <a:lnTo>
                    <a:pt x="13316" y="50172"/>
                  </a:lnTo>
                  <a:lnTo>
                    <a:pt x="1160" y="79945"/>
                  </a:lnTo>
                  <a:lnTo>
                    <a:pt x="0" y="103697"/>
                  </a:lnTo>
                  <a:lnTo>
                    <a:pt x="4553" y="127512"/>
                  </a:lnTo>
                  <a:lnTo>
                    <a:pt x="14376" y="145895"/>
                  </a:lnTo>
                  <a:lnTo>
                    <a:pt x="38649" y="169398"/>
                  </a:lnTo>
                  <a:lnTo>
                    <a:pt x="48151" y="173251"/>
                  </a:lnTo>
                  <a:lnTo>
                    <a:pt x="68068" y="174413"/>
                  </a:lnTo>
                  <a:lnTo>
                    <a:pt x="85498" y="167910"/>
                  </a:lnTo>
                  <a:lnTo>
                    <a:pt x="101044" y="156051"/>
                  </a:lnTo>
                  <a:lnTo>
                    <a:pt x="137186" y="109798"/>
                  </a:lnTo>
                  <a:lnTo>
                    <a:pt x="145074" y="86160"/>
                  </a:lnTo>
                  <a:lnTo>
                    <a:pt x="148579" y="69415"/>
                  </a:lnTo>
                  <a:lnTo>
                    <a:pt x="149514" y="71500"/>
                  </a:lnTo>
                  <a:lnTo>
                    <a:pt x="152892" y="86296"/>
                  </a:lnTo>
                  <a:lnTo>
                    <a:pt x="174125" y="127683"/>
                  </a:lnTo>
                  <a:lnTo>
                    <a:pt x="188397" y="142852"/>
                  </a:lnTo>
                  <a:lnTo>
                    <a:pt x="213823" y="156798"/>
                  </a:lnTo>
                  <a:lnTo>
                    <a:pt x="235611" y="163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57174" y="371424"/>
              <a:ext cx="174619" cy="197706"/>
            </a:xfrm>
            <a:custGeom>
              <a:avLst/>
              <a:gdLst/>
              <a:ahLst/>
              <a:cxnLst/>
              <a:rect l="0" t="0" r="0" b="0"/>
              <a:pathLst>
                <a:path w="174619" h="197706">
                  <a:moveTo>
                    <a:pt x="143033" y="18130"/>
                  </a:moveTo>
                  <a:lnTo>
                    <a:pt x="126265" y="6952"/>
                  </a:lnTo>
                  <a:lnTo>
                    <a:pt x="93481" y="0"/>
                  </a:lnTo>
                  <a:lnTo>
                    <a:pt x="59721" y="3529"/>
                  </a:lnTo>
                  <a:lnTo>
                    <a:pt x="41274" y="15150"/>
                  </a:lnTo>
                  <a:lnTo>
                    <a:pt x="10368" y="45617"/>
                  </a:lnTo>
                  <a:lnTo>
                    <a:pt x="2183" y="66221"/>
                  </a:lnTo>
                  <a:lnTo>
                    <a:pt x="0" y="78267"/>
                  </a:lnTo>
                  <a:lnTo>
                    <a:pt x="3813" y="101009"/>
                  </a:lnTo>
                  <a:lnTo>
                    <a:pt x="30133" y="162291"/>
                  </a:lnTo>
                  <a:lnTo>
                    <a:pt x="52259" y="185626"/>
                  </a:lnTo>
                  <a:lnTo>
                    <a:pt x="61460" y="192965"/>
                  </a:lnTo>
                  <a:lnTo>
                    <a:pt x="71103" y="196688"/>
                  </a:lnTo>
                  <a:lnTo>
                    <a:pt x="91177" y="197705"/>
                  </a:lnTo>
                  <a:lnTo>
                    <a:pt x="143136" y="188859"/>
                  </a:lnTo>
                  <a:lnTo>
                    <a:pt x="174618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58134" y="126341"/>
              <a:ext cx="10530" cy="473784"/>
            </a:xfrm>
            <a:custGeom>
              <a:avLst/>
              <a:gdLst/>
              <a:ahLst/>
              <a:cxnLst/>
              <a:rect l="0" t="0" r="0" b="0"/>
              <a:pathLst>
                <a:path w="10530" h="473784">
                  <a:moveTo>
                    <a:pt x="10529" y="0"/>
                  </a:moveTo>
                  <a:lnTo>
                    <a:pt x="9359" y="50433"/>
                  </a:lnTo>
                  <a:lnTo>
                    <a:pt x="3293" y="107750"/>
                  </a:lnTo>
                  <a:lnTo>
                    <a:pt x="976" y="166847"/>
                  </a:lnTo>
                  <a:lnTo>
                    <a:pt x="289" y="218542"/>
                  </a:lnTo>
                  <a:lnTo>
                    <a:pt x="129" y="261297"/>
                  </a:lnTo>
                  <a:lnTo>
                    <a:pt x="57" y="304475"/>
                  </a:lnTo>
                  <a:lnTo>
                    <a:pt x="17" y="365126"/>
                  </a:lnTo>
                  <a:lnTo>
                    <a:pt x="5" y="41702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42321" y="305326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88011" y="3119"/>
                  </a:lnTo>
                  <a:lnTo>
                    <a:pt x="133064" y="9065"/>
                  </a:lnTo>
                  <a:lnTo>
                    <a:pt x="77150" y="10239"/>
                  </a:lnTo>
                  <a:lnTo>
                    <a:pt x="27284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50082" y="421139"/>
              <a:ext cx="18623" cy="168457"/>
            </a:xfrm>
            <a:custGeom>
              <a:avLst/>
              <a:gdLst/>
              <a:ahLst/>
              <a:cxnLst/>
              <a:rect l="0" t="0" r="0" b="0"/>
              <a:pathLst>
                <a:path w="18623" h="168457">
                  <a:moveTo>
                    <a:pt x="18622" y="0"/>
                  </a:moveTo>
                  <a:lnTo>
                    <a:pt x="1834" y="55045"/>
                  </a:lnTo>
                  <a:lnTo>
                    <a:pt x="0" y="91829"/>
                  </a:lnTo>
                  <a:lnTo>
                    <a:pt x="6148" y="136293"/>
                  </a:lnTo>
                  <a:lnTo>
                    <a:pt x="809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68704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45234" y="415550"/>
              <a:ext cx="140435" cy="181228"/>
            </a:xfrm>
            <a:custGeom>
              <a:avLst/>
              <a:gdLst/>
              <a:ahLst/>
              <a:cxnLst/>
              <a:rect l="0" t="0" r="0" b="0"/>
              <a:pathLst>
                <a:path w="140435" h="181228">
                  <a:moveTo>
                    <a:pt x="91926" y="5589"/>
                  </a:moveTo>
                  <a:lnTo>
                    <a:pt x="75159" y="0"/>
                  </a:lnTo>
                  <a:lnTo>
                    <a:pt x="57568" y="376"/>
                  </a:lnTo>
                  <a:lnTo>
                    <a:pt x="47964" y="2114"/>
                  </a:lnTo>
                  <a:lnTo>
                    <a:pt x="31053" y="13403"/>
                  </a:lnTo>
                  <a:lnTo>
                    <a:pt x="16908" y="30119"/>
                  </a:lnTo>
                  <a:lnTo>
                    <a:pt x="6722" y="49247"/>
                  </a:lnTo>
                  <a:lnTo>
                    <a:pt x="0" y="85335"/>
                  </a:lnTo>
                  <a:lnTo>
                    <a:pt x="3598" y="120075"/>
                  </a:lnTo>
                  <a:lnTo>
                    <a:pt x="17662" y="152595"/>
                  </a:lnTo>
                  <a:lnTo>
                    <a:pt x="33183" y="167631"/>
                  </a:lnTo>
                  <a:lnTo>
                    <a:pt x="52950" y="177044"/>
                  </a:lnTo>
                  <a:lnTo>
                    <a:pt x="77333" y="181227"/>
                  </a:lnTo>
                  <a:lnTo>
                    <a:pt x="97529" y="176847"/>
                  </a:lnTo>
                  <a:lnTo>
                    <a:pt x="114303" y="165932"/>
                  </a:lnTo>
                  <a:lnTo>
                    <a:pt x="129558" y="149382"/>
                  </a:lnTo>
                  <a:lnTo>
                    <a:pt x="137897" y="127209"/>
                  </a:lnTo>
                  <a:lnTo>
                    <a:pt x="140434" y="102926"/>
                  </a:lnTo>
                  <a:lnTo>
                    <a:pt x="137662" y="80436"/>
                  </a:lnTo>
                  <a:lnTo>
                    <a:pt x="129411" y="61861"/>
                  </a:lnTo>
                  <a:lnTo>
                    <a:pt x="91926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74167" y="366134"/>
              <a:ext cx="155119" cy="233991"/>
            </a:xfrm>
            <a:custGeom>
              <a:avLst/>
              <a:gdLst/>
              <a:ahLst/>
              <a:cxnLst/>
              <a:rect l="0" t="0" r="0" b="0"/>
              <a:pathLst>
                <a:path w="155119" h="233991">
                  <a:moveTo>
                    <a:pt x="10392" y="139233"/>
                  </a:moveTo>
                  <a:lnTo>
                    <a:pt x="15981" y="156001"/>
                  </a:lnTo>
                  <a:lnTo>
                    <a:pt x="15606" y="173592"/>
                  </a:lnTo>
                  <a:lnTo>
                    <a:pt x="11422" y="219070"/>
                  </a:lnTo>
                  <a:lnTo>
                    <a:pt x="9909" y="221704"/>
                  </a:lnTo>
                  <a:lnTo>
                    <a:pt x="5108" y="209032"/>
                  </a:lnTo>
                  <a:lnTo>
                    <a:pt x="554" y="148324"/>
                  </a:lnTo>
                  <a:lnTo>
                    <a:pt x="0" y="93326"/>
                  </a:lnTo>
                  <a:lnTo>
                    <a:pt x="11334" y="34835"/>
                  </a:lnTo>
                  <a:lnTo>
                    <a:pt x="14530" y="24011"/>
                  </a:lnTo>
                  <a:lnTo>
                    <a:pt x="20170" y="15625"/>
                  </a:lnTo>
                  <a:lnTo>
                    <a:pt x="35795" y="3188"/>
                  </a:lnTo>
                  <a:lnTo>
                    <a:pt x="54437" y="0"/>
                  </a:lnTo>
                  <a:lnTo>
                    <a:pt x="64322" y="788"/>
                  </a:lnTo>
                  <a:lnTo>
                    <a:pt x="72082" y="4822"/>
                  </a:lnTo>
                  <a:lnTo>
                    <a:pt x="102599" y="46187"/>
                  </a:lnTo>
                  <a:lnTo>
                    <a:pt x="133741" y="108797"/>
                  </a:lnTo>
                  <a:lnTo>
                    <a:pt x="152718" y="170754"/>
                  </a:lnTo>
                  <a:lnTo>
                    <a:pt x="155118" y="206934"/>
                  </a:lnTo>
                  <a:lnTo>
                    <a:pt x="147263" y="2339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8497" y="673825"/>
              <a:ext cx="1431877" cy="31585"/>
            </a:xfrm>
            <a:custGeom>
              <a:avLst/>
              <a:gdLst/>
              <a:ahLst/>
              <a:cxnLst/>
              <a:rect l="0" t="0" r="0" b="0"/>
              <a:pathLst>
                <a:path w="1431877" h="31585">
                  <a:moveTo>
                    <a:pt x="1431876" y="10527"/>
                  </a:moveTo>
                  <a:lnTo>
                    <a:pt x="1373259" y="10527"/>
                  </a:lnTo>
                  <a:lnTo>
                    <a:pt x="1310679" y="9357"/>
                  </a:lnTo>
                  <a:lnTo>
                    <a:pt x="1260525" y="3291"/>
                  </a:lnTo>
                  <a:lnTo>
                    <a:pt x="1197944" y="649"/>
                  </a:lnTo>
                  <a:lnTo>
                    <a:pt x="1146923" y="191"/>
                  </a:lnTo>
                  <a:lnTo>
                    <a:pt x="1094761" y="55"/>
                  </a:lnTo>
                  <a:lnTo>
                    <a:pt x="1042261" y="15"/>
                  </a:lnTo>
                  <a:lnTo>
                    <a:pt x="986541" y="3"/>
                  </a:lnTo>
                  <a:lnTo>
                    <a:pt x="928698" y="0"/>
                  </a:lnTo>
                  <a:lnTo>
                    <a:pt x="867929" y="5588"/>
                  </a:lnTo>
                  <a:lnTo>
                    <a:pt x="805319" y="9551"/>
                  </a:lnTo>
                  <a:lnTo>
                    <a:pt x="753989" y="10238"/>
                  </a:lnTo>
                  <a:lnTo>
                    <a:pt x="700566" y="11611"/>
                  </a:lnTo>
                  <a:lnTo>
                    <a:pt x="641973" y="17737"/>
                  </a:lnTo>
                  <a:lnTo>
                    <a:pt x="587048" y="20072"/>
                  </a:lnTo>
                  <a:lnTo>
                    <a:pt x="534899" y="21934"/>
                  </a:lnTo>
                  <a:lnTo>
                    <a:pt x="471643" y="29331"/>
                  </a:lnTo>
                  <a:lnTo>
                    <a:pt x="420506" y="30916"/>
                  </a:lnTo>
                  <a:lnTo>
                    <a:pt x="368310" y="31386"/>
                  </a:lnTo>
                  <a:lnTo>
                    <a:pt x="315799" y="31525"/>
                  </a:lnTo>
                  <a:lnTo>
                    <a:pt x="263196" y="31567"/>
                  </a:lnTo>
                  <a:lnTo>
                    <a:pt x="207445" y="31579"/>
                  </a:lnTo>
                  <a:lnTo>
                    <a:pt x="152712" y="31582"/>
                  </a:lnTo>
                  <a:lnTo>
                    <a:pt x="100620" y="31583"/>
                  </a:lnTo>
                  <a:lnTo>
                    <a:pt x="46971" y="31584"/>
                  </a:lnTo>
                  <a:lnTo>
                    <a:pt x="0" y="31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53057" y="43166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8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16269" y="198397"/>
              <a:ext cx="305327" cy="433313"/>
            </a:xfrm>
            <a:custGeom>
              <a:avLst/>
              <a:gdLst/>
              <a:ahLst/>
              <a:cxnLst/>
              <a:rect l="0" t="0" r="0" b="0"/>
              <a:pathLst>
                <a:path w="305327" h="433313">
                  <a:moveTo>
                    <a:pt x="0" y="433312"/>
                  </a:moveTo>
                  <a:lnTo>
                    <a:pt x="14654" y="374696"/>
                  </a:lnTo>
                  <a:lnTo>
                    <a:pt x="28198" y="320522"/>
                  </a:lnTo>
                  <a:lnTo>
                    <a:pt x="42138" y="267880"/>
                  </a:lnTo>
                  <a:lnTo>
                    <a:pt x="56157" y="217750"/>
                  </a:lnTo>
                  <a:lnTo>
                    <a:pt x="70191" y="154383"/>
                  </a:lnTo>
                  <a:lnTo>
                    <a:pt x="87348" y="91779"/>
                  </a:lnTo>
                  <a:lnTo>
                    <a:pt x="112498" y="35177"/>
                  </a:lnTo>
                  <a:lnTo>
                    <a:pt x="124479" y="18107"/>
                  </a:lnTo>
                  <a:lnTo>
                    <a:pt x="140722" y="5841"/>
                  </a:lnTo>
                  <a:lnTo>
                    <a:pt x="149966" y="933"/>
                  </a:lnTo>
                  <a:lnTo>
                    <a:pt x="158469" y="0"/>
                  </a:lnTo>
                  <a:lnTo>
                    <a:pt x="174156" y="5203"/>
                  </a:lnTo>
                  <a:lnTo>
                    <a:pt x="185807" y="18433"/>
                  </a:lnTo>
                  <a:lnTo>
                    <a:pt x="210245" y="75893"/>
                  </a:lnTo>
                  <a:lnTo>
                    <a:pt x="224544" y="128744"/>
                  </a:lnTo>
                  <a:lnTo>
                    <a:pt x="235117" y="178384"/>
                  </a:lnTo>
                  <a:lnTo>
                    <a:pt x="251248" y="230136"/>
                  </a:lnTo>
                  <a:lnTo>
                    <a:pt x="269255" y="292790"/>
                  </a:lnTo>
                  <a:lnTo>
                    <a:pt x="284076" y="354039"/>
                  </a:lnTo>
                  <a:lnTo>
                    <a:pt x="305326" y="412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37326" y="446659"/>
              <a:ext cx="231628" cy="16595"/>
            </a:xfrm>
            <a:custGeom>
              <a:avLst/>
              <a:gdLst/>
              <a:ahLst/>
              <a:cxnLst/>
              <a:rect l="0" t="0" r="0" b="0"/>
              <a:pathLst>
                <a:path w="231628" h="16595">
                  <a:moveTo>
                    <a:pt x="231627" y="6066"/>
                  </a:moveTo>
                  <a:lnTo>
                    <a:pt x="196835" y="0"/>
                  </a:lnTo>
                  <a:lnTo>
                    <a:pt x="134851" y="4521"/>
                  </a:lnTo>
                  <a:lnTo>
                    <a:pt x="71871" y="11350"/>
                  </a:lnTo>
                  <a:lnTo>
                    <a:pt x="12700" y="15904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05865" y="431319"/>
              <a:ext cx="163453" cy="200391"/>
            </a:xfrm>
            <a:custGeom>
              <a:avLst/>
              <a:gdLst/>
              <a:ahLst/>
              <a:cxnLst/>
              <a:rect l="0" t="0" r="0" b="0"/>
              <a:pathLst>
                <a:path w="163453" h="200391">
                  <a:moveTo>
                    <a:pt x="0" y="63520"/>
                  </a:moveTo>
                  <a:lnTo>
                    <a:pt x="5589" y="80287"/>
                  </a:lnTo>
                  <a:lnTo>
                    <a:pt x="5214" y="97878"/>
                  </a:lnTo>
                  <a:lnTo>
                    <a:pt x="1030" y="143356"/>
                  </a:lnTo>
                  <a:lnTo>
                    <a:pt x="6269" y="180806"/>
                  </a:lnTo>
                  <a:lnTo>
                    <a:pt x="2378" y="162352"/>
                  </a:lnTo>
                  <a:lnTo>
                    <a:pt x="3589" y="114195"/>
                  </a:lnTo>
                  <a:lnTo>
                    <a:pt x="14747" y="59622"/>
                  </a:lnTo>
                  <a:lnTo>
                    <a:pt x="30366" y="23370"/>
                  </a:lnTo>
                  <a:lnTo>
                    <a:pt x="46251" y="7461"/>
                  </a:lnTo>
                  <a:lnTo>
                    <a:pt x="55401" y="1581"/>
                  </a:lnTo>
                  <a:lnTo>
                    <a:pt x="65010" y="0"/>
                  </a:lnTo>
                  <a:lnTo>
                    <a:pt x="85045" y="4483"/>
                  </a:lnTo>
                  <a:lnTo>
                    <a:pt x="102529" y="17394"/>
                  </a:lnTo>
                  <a:lnTo>
                    <a:pt x="132816" y="54279"/>
                  </a:lnTo>
                  <a:lnTo>
                    <a:pt x="148667" y="90548"/>
                  </a:lnTo>
                  <a:lnTo>
                    <a:pt x="157268" y="143555"/>
                  </a:lnTo>
                  <a:lnTo>
                    <a:pt x="163452" y="175751"/>
                  </a:lnTo>
                  <a:lnTo>
                    <a:pt x="157928" y="200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22838" y="442196"/>
              <a:ext cx="142786" cy="174058"/>
            </a:xfrm>
            <a:custGeom>
              <a:avLst/>
              <a:gdLst/>
              <a:ahLst/>
              <a:cxnLst/>
              <a:rect l="0" t="0" r="0" b="0"/>
              <a:pathLst>
                <a:path w="142786" h="174058">
                  <a:moveTo>
                    <a:pt x="14654" y="10529"/>
                  </a:moveTo>
                  <a:lnTo>
                    <a:pt x="0" y="60081"/>
                  </a:lnTo>
                  <a:lnTo>
                    <a:pt x="1083" y="99430"/>
                  </a:lnTo>
                  <a:lnTo>
                    <a:pt x="8813" y="135136"/>
                  </a:lnTo>
                  <a:lnTo>
                    <a:pt x="24102" y="162353"/>
                  </a:lnTo>
                  <a:lnTo>
                    <a:pt x="32651" y="167897"/>
                  </a:lnTo>
                  <a:lnTo>
                    <a:pt x="54628" y="174057"/>
                  </a:lnTo>
                  <a:lnTo>
                    <a:pt x="64700" y="173360"/>
                  </a:lnTo>
                  <a:lnTo>
                    <a:pt x="82130" y="166346"/>
                  </a:lnTo>
                  <a:lnTo>
                    <a:pt x="105097" y="149244"/>
                  </a:lnTo>
                  <a:lnTo>
                    <a:pt x="138879" y="93995"/>
                  </a:lnTo>
                  <a:lnTo>
                    <a:pt x="142785" y="73361"/>
                  </a:lnTo>
                  <a:lnTo>
                    <a:pt x="141153" y="11525"/>
                  </a:lnTo>
                  <a:lnTo>
                    <a:pt x="1409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69119" y="457430"/>
              <a:ext cx="263213" cy="153223"/>
            </a:xfrm>
            <a:custGeom>
              <a:avLst/>
              <a:gdLst/>
              <a:ahLst/>
              <a:cxnLst/>
              <a:rect l="0" t="0" r="0" b="0"/>
              <a:pathLst>
                <a:path w="263213" h="153223">
                  <a:moveTo>
                    <a:pt x="0" y="47937"/>
                  </a:moveTo>
                  <a:lnTo>
                    <a:pt x="5589" y="106554"/>
                  </a:lnTo>
                  <a:lnTo>
                    <a:pt x="15618" y="145304"/>
                  </a:lnTo>
                  <a:lnTo>
                    <a:pt x="13571" y="140344"/>
                  </a:lnTo>
                  <a:lnTo>
                    <a:pt x="11130" y="91754"/>
                  </a:lnTo>
                  <a:lnTo>
                    <a:pt x="13767" y="32069"/>
                  </a:lnTo>
                  <a:lnTo>
                    <a:pt x="16197" y="19811"/>
                  </a:lnTo>
                  <a:lnTo>
                    <a:pt x="22496" y="12809"/>
                  </a:lnTo>
                  <a:lnTo>
                    <a:pt x="31375" y="9311"/>
                  </a:lnTo>
                  <a:lnTo>
                    <a:pt x="41973" y="8148"/>
                  </a:lnTo>
                  <a:lnTo>
                    <a:pt x="59989" y="13096"/>
                  </a:lnTo>
                  <a:lnTo>
                    <a:pt x="68068" y="17691"/>
                  </a:lnTo>
                  <a:lnTo>
                    <a:pt x="90618" y="46514"/>
                  </a:lnTo>
                  <a:lnTo>
                    <a:pt x="106528" y="79101"/>
                  </a:lnTo>
                  <a:lnTo>
                    <a:pt x="110793" y="80412"/>
                  </a:lnTo>
                  <a:lnTo>
                    <a:pt x="114806" y="75436"/>
                  </a:lnTo>
                  <a:lnTo>
                    <a:pt x="139902" y="19113"/>
                  </a:lnTo>
                  <a:lnTo>
                    <a:pt x="145910" y="11173"/>
                  </a:lnTo>
                  <a:lnTo>
                    <a:pt x="165064" y="2352"/>
                  </a:lnTo>
                  <a:lnTo>
                    <a:pt x="176723" y="0"/>
                  </a:lnTo>
                  <a:lnTo>
                    <a:pt x="199036" y="3625"/>
                  </a:lnTo>
                  <a:lnTo>
                    <a:pt x="209900" y="7867"/>
                  </a:lnTo>
                  <a:lnTo>
                    <a:pt x="225090" y="21940"/>
                  </a:lnTo>
                  <a:lnTo>
                    <a:pt x="244374" y="59570"/>
                  </a:lnTo>
                  <a:lnTo>
                    <a:pt x="259923" y="119587"/>
                  </a:lnTo>
                  <a:lnTo>
                    <a:pt x="263212" y="153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27088" y="221098"/>
              <a:ext cx="180802" cy="366526"/>
            </a:xfrm>
            <a:custGeom>
              <a:avLst/>
              <a:gdLst/>
              <a:ahLst/>
              <a:cxnLst/>
              <a:rect l="0" t="0" r="0" b="0"/>
              <a:pathLst>
                <a:path w="180802" h="366526">
                  <a:moveTo>
                    <a:pt x="0" y="0"/>
                  </a:moveTo>
                  <a:lnTo>
                    <a:pt x="0" y="54144"/>
                  </a:lnTo>
                  <a:lnTo>
                    <a:pt x="3120" y="101441"/>
                  </a:lnTo>
                  <a:lnTo>
                    <a:pt x="8333" y="156788"/>
                  </a:lnTo>
                  <a:lnTo>
                    <a:pt x="15684" y="216714"/>
                  </a:lnTo>
                  <a:lnTo>
                    <a:pt x="19996" y="270752"/>
                  </a:lnTo>
                  <a:lnTo>
                    <a:pt x="20847" y="326486"/>
                  </a:lnTo>
                  <a:lnTo>
                    <a:pt x="20917" y="340490"/>
                  </a:lnTo>
                  <a:lnTo>
                    <a:pt x="18624" y="347486"/>
                  </a:lnTo>
                  <a:lnTo>
                    <a:pt x="14756" y="349811"/>
                  </a:lnTo>
                  <a:lnTo>
                    <a:pt x="9837" y="349020"/>
                  </a:lnTo>
                  <a:lnTo>
                    <a:pt x="6558" y="343814"/>
                  </a:lnTo>
                  <a:lnTo>
                    <a:pt x="2915" y="325552"/>
                  </a:lnTo>
                  <a:lnTo>
                    <a:pt x="8717" y="262179"/>
                  </a:lnTo>
                  <a:lnTo>
                    <a:pt x="15760" y="212445"/>
                  </a:lnTo>
                  <a:lnTo>
                    <a:pt x="28061" y="193466"/>
                  </a:lnTo>
                  <a:lnTo>
                    <a:pt x="36255" y="185129"/>
                  </a:lnTo>
                  <a:lnTo>
                    <a:pt x="46397" y="180741"/>
                  </a:lnTo>
                  <a:lnTo>
                    <a:pt x="70144" y="178985"/>
                  </a:lnTo>
                  <a:lnTo>
                    <a:pt x="93176" y="188344"/>
                  </a:lnTo>
                  <a:lnTo>
                    <a:pt x="152087" y="225624"/>
                  </a:lnTo>
                  <a:lnTo>
                    <a:pt x="171665" y="254025"/>
                  </a:lnTo>
                  <a:lnTo>
                    <a:pt x="180801" y="274337"/>
                  </a:lnTo>
                  <a:lnTo>
                    <a:pt x="179402" y="298182"/>
                  </a:lnTo>
                  <a:lnTo>
                    <a:pt x="165029" y="346029"/>
                  </a:lnTo>
                  <a:lnTo>
                    <a:pt x="157982" y="353519"/>
                  </a:lnTo>
                  <a:lnTo>
                    <a:pt x="137675" y="361840"/>
                  </a:lnTo>
                  <a:lnTo>
                    <a:pt x="99934" y="366525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60010" y="418070"/>
              <a:ext cx="160409" cy="177334"/>
            </a:xfrm>
            <a:custGeom>
              <a:avLst/>
              <a:gdLst/>
              <a:ahLst/>
              <a:cxnLst/>
              <a:rect l="0" t="0" r="0" b="0"/>
              <a:pathLst>
                <a:path w="160409" h="177334">
                  <a:moveTo>
                    <a:pt x="19762" y="76769"/>
                  </a:moveTo>
                  <a:lnTo>
                    <a:pt x="57240" y="85102"/>
                  </a:lnTo>
                  <a:lnTo>
                    <a:pt x="95207" y="83527"/>
                  </a:lnTo>
                  <a:lnTo>
                    <a:pt x="144369" y="72515"/>
                  </a:lnTo>
                  <a:lnTo>
                    <a:pt x="151967" y="65744"/>
                  </a:lnTo>
                  <a:lnTo>
                    <a:pt x="160408" y="45743"/>
                  </a:lnTo>
                  <a:lnTo>
                    <a:pt x="160319" y="36198"/>
                  </a:lnTo>
                  <a:lnTo>
                    <a:pt x="153982" y="19353"/>
                  </a:lnTo>
                  <a:lnTo>
                    <a:pt x="140247" y="7187"/>
                  </a:lnTo>
                  <a:lnTo>
                    <a:pt x="131671" y="2305"/>
                  </a:lnTo>
                  <a:lnTo>
                    <a:pt x="109664" y="0"/>
                  </a:lnTo>
                  <a:lnTo>
                    <a:pt x="62997" y="8052"/>
                  </a:lnTo>
                  <a:lnTo>
                    <a:pt x="44437" y="20492"/>
                  </a:lnTo>
                  <a:lnTo>
                    <a:pt x="13458" y="57074"/>
                  </a:lnTo>
                  <a:lnTo>
                    <a:pt x="5262" y="80494"/>
                  </a:lnTo>
                  <a:lnTo>
                    <a:pt x="0" y="133657"/>
                  </a:lnTo>
                  <a:lnTo>
                    <a:pt x="3078" y="145110"/>
                  </a:lnTo>
                  <a:lnTo>
                    <a:pt x="15857" y="164074"/>
                  </a:lnTo>
                  <a:lnTo>
                    <a:pt x="36354" y="174063"/>
                  </a:lnTo>
                  <a:lnTo>
                    <a:pt x="61062" y="177333"/>
                  </a:lnTo>
                  <a:lnTo>
                    <a:pt x="108812" y="169900"/>
                  </a:lnTo>
                  <a:lnTo>
                    <a:pt x="135576" y="160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72796" y="422492"/>
              <a:ext cx="164946" cy="190718"/>
            </a:xfrm>
            <a:custGeom>
              <a:avLst/>
              <a:gdLst/>
              <a:ahLst/>
              <a:cxnLst/>
              <a:rect l="0" t="0" r="0" b="0"/>
              <a:pathLst>
                <a:path w="164946" h="190718">
                  <a:moveTo>
                    <a:pt x="7017" y="61818"/>
                  </a:moveTo>
                  <a:lnTo>
                    <a:pt x="21672" y="114846"/>
                  </a:lnTo>
                  <a:lnTo>
                    <a:pt x="38684" y="175487"/>
                  </a:lnTo>
                  <a:lnTo>
                    <a:pt x="43319" y="190717"/>
                  </a:lnTo>
                  <a:lnTo>
                    <a:pt x="24202" y="134385"/>
                  </a:lnTo>
                  <a:lnTo>
                    <a:pt x="1756" y="71273"/>
                  </a:lnTo>
                  <a:lnTo>
                    <a:pt x="0" y="57593"/>
                  </a:lnTo>
                  <a:lnTo>
                    <a:pt x="2339" y="46133"/>
                  </a:lnTo>
                  <a:lnTo>
                    <a:pt x="14297" y="27161"/>
                  </a:lnTo>
                  <a:lnTo>
                    <a:pt x="31310" y="14050"/>
                  </a:lnTo>
                  <a:lnTo>
                    <a:pt x="52909" y="5493"/>
                  </a:lnTo>
                  <a:lnTo>
                    <a:pt x="114435" y="0"/>
                  </a:lnTo>
                  <a:lnTo>
                    <a:pt x="142496" y="418"/>
                  </a:lnTo>
                  <a:lnTo>
                    <a:pt x="164945" y="9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58880" y="200041"/>
              <a:ext cx="10338" cy="410612"/>
            </a:xfrm>
            <a:custGeom>
              <a:avLst/>
              <a:gdLst/>
              <a:ahLst/>
              <a:cxnLst/>
              <a:rect l="0" t="0" r="0" b="0"/>
              <a:pathLst>
                <a:path w="10338" h="410612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3211"/>
                  </a:lnTo>
                  <a:lnTo>
                    <a:pt x="9878" y="204883"/>
                  </a:lnTo>
                  <a:lnTo>
                    <a:pt x="10337" y="261527"/>
                  </a:lnTo>
                  <a:lnTo>
                    <a:pt x="7352" y="312236"/>
                  </a:lnTo>
                  <a:lnTo>
                    <a:pt x="1453" y="37129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43067" y="336911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1532" y="15642"/>
                  </a:lnTo>
                  <a:lnTo>
                    <a:pt x="154616" y="23720"/>
                  </a:lnTo>
                  <a:lnTo>
                    <a:pt x="105585" y="30032"/>
                  </a:lnTo>
                  <a:lnTo>
                    <a:pt x="47026" y="3439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64165" y="147398"/>
              <a:ext cx="157929" cy="442198"/>
            </a:xfrm>
            <a:custGeom>
              <a:avLst/>
              <a:gdLst/>
              <a:ahLst/>
              <a:cxnLst/>
              <a:rect l="0" t="0" r="0" b="0"/>
              <a:pathLst>
                <a:path w="157929" h="442198">
                  <a:moveTo>
                    <a:pt x="0" y="0"/>
                  </a:moveTo>
                  <a:lnTo>
                    <a:pt x="7236" y="27557"/>
                  </a:lnTo>
                  <a:lnTo>
                    <a:pt x="9878" y="90018"/>
                  </a:lnTo>
                  <a:lnTo>
                    <a:pt x="15990" y="152832"/>
                  </a:lnTo>
                  <a:lnTo>
                    <a:pt x="19556" y="204771"/>
                  </a:lnTo>
                  <a:lnTo>
                    <a:pt x="26202" y="259025"/>
                  </a:lnTo>
                  <a:lnTo>
                    <a:pt x="29991" y="312145"/>
                  </a:lnTo>
                  <a:lnTo>
                    <a:pt x="25524" y="364929"/>
                  </a:lnTo>
                  <a:lnTo>
                    <a:pt x="22866" y="373138"/>
                  </a:lnTo>
                  <a:lnTo>
                    <a:pt x="19923" y="375100"/>
                  </a:lnTo>
                  <a:lnTo>
                    <a:pt x="16792" y="372900"/>
                  </a:lnTo>
                  <a:lnTo>
                    <a:pt x="13312" y="357976"/>
                  </a:lnTo>
                  <a:lnTo>
                    <a:pt x="12936" y="336915"/>
                  </a:lnTo>
                  <a:lnTo>
                    <a:pt x="25346" y="278681"/>
                  </a:lnTo>
                  <a:lnTo>
                    <a:pt x="40915" y="249209"/>
                  </a:lnTo>
                  <a:lnTo>
                    <a:pt x="48334" y="245688"/>
                  </a:lnTo>
                  <a:lnTo>
                    <a:pt x="56790" y="245680"/>
                  </a:lnTo>
                  <a:lnTo>
                    <a:pt x="65936" y="248015"/>
                  </a:lnTo>
                  <a:lnTo>
                    <a:pt x="82337" y="259968"/>
                  </a:lnTo>
                  <a:lnTo>
                    <a:pt x="104725" y="289548"/>
                  </a:lnTo>
                  <a:lnTo>
                    <a:pt x="127662" y="341464"/>
                  </a:lnTo>
                  <a:lnTo>
                    <a:pt x="147111" y="399296"/>
                  </a:lnTo>
                  <a:lnTo>
                    <a:pt x="157928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39827" y="419608"/>
              <a:ext cx="192837" cy="179748"/>
            </a:xfrm>
            <a:custGeom>
              <a:avLst/>
              <a:gdLst/>
              <a:ahLst/>
              <a:cxnLst/>
              <a:rect l="0" t="0" r="0" b="0"/>
              <a:pathLst>
                <a:path w="192837" h="179748">
                  <a:moveTo>
                    <a:pt x="87551" y="96288"/>
                  </a:moveTo>
                  <a:lnTo>
                    <a:pt x="95885" y="58810"/>
                  </a:lnTo>
                  <a:lnTo>
                    <a:pt x="96616" y="46736"/>
                  </a:lnTo>
                  <a:lnTo>
                    <a:pt x="91190" y="27082"/>
                  </a:lnTo>
                  <a:lnTo>
                    <a:pt x="86468" y="18565"/>
                  </a:lnTo>
                  <a:lnTo>
                    <a:pt x="71862" y="5982"/>
                  </a:lnTo>
                  <a:lnTo>
                    <a:pt x="63054" y="989"/>
                  </a:lnTo>
                  <a:lnTo>
                    <a:pt x="54842" y="0"/>
                  </a:lnTo>
                  <a:lnTo>
                    <a:pt x="39479" y="5140"/>
                  </a:lnTo>
                  <a:lnTo>
                    <a:pt x="17675" y="26777"/>
                  </a:lnTo>
                  <a:lnTo>
                    <a:pt x="1986" y="55415"/>
                  </a:lnTo>
                  <a:lnTo>
                    <a:pt x="0" y="78902"/>
                  </a:lnTo>
                  <a:lnTo>
                    <a:pt x="8256" y="126519"/>
                  </a:lnTo>
                  <a:lnTo>
                    <a:pt x="23372" y="159058"/>
                  </a:lnTo>
                  <a:lnTo>
                    <a:pt x="39140" y="174098"/>
                  </a:lnTo>
                  <a:lnTo>
                    <a:pt x="48258" y="179747"/>
                  </a:lnTo>
                  <a:lnTo>
                    <a:pt x="56677" y="178834"/>
                  </a:lnTo>
                  <a:lnTo>
                    <a:pt x="64628" y="173545"/>
                  </a:lnTo>
                  <a:lnTo>
                    <a:pt x="78533" y="156361"/>
                  </a:lnTo>
                  <a:lnTo>
                    <a:pt x="88613" y="137025"/>
                  </a:lnTo>
                  <a:lnTo>
                    <a:pt x="97379" y="95799"/>
                  </a:lnTo>
                  <a:lnTo>
                    <a:pt x="99953" y="95962"/>
                  </a:lnTo>
                  <a:lnTo>
                    <a:pt x="157956" y="156126"/>
                  </a:lnTo>
                  <a:lnTo>
                    <a:pt x="171875" y="163827"/>
                  </a:lnTo>
                  <a:lnTo>
                    <a:pt x="192836" y="169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53720" y="210569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0" y="172270"/>
                  </a:lnTo>
                  <a:lnTo>
                    <a:pt x="1170" y="235457"/>
                  </a:lnTo>
                  <a:lnTo>
                    <a:pt x="8333" y="289186"/>
                  </a:lnTo>
                  <a:lnTo>
                    <a:pt x="15684" y="349842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32663" y="315854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103248" y="14472"/>
                  </a:lnTo>
                  <a:lnTo>
                    <a:pt x="51547" y="228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35372" y="366334"/>
              <a:ext cx="165831" cy="278270"/>
            </a:xfrm>
            <a:custGeom>
              <a:avLst/>
              <a:gdLst/>
              <a:ahLst/>
              <a:cxnLst/>
              <a:rect l="0" t="0" r="0" b="0"/>
              <a:pathLst>
                <a:path w="165831" h="278270">
                  <a:moveTo>
                    <a:pt x="123716" y="44277"/>
                  </a:moveTo>
                  <a:lnTo>
                    <a:pt x="123716" y="21920"/>
                  </a:lnTo>
                  <a:lnTo>
                    <a:pt x="120206" y="14165"/>
                  </a:lnTo>
                  <a:lnTo>
                    <a:pt x="106948" y="2428"/>
                  </a:lnTo>
                  <a:lnTo>
                    <a:pt x="98499" y="0"/>
                  </a:lnTo>
                  <a:lnTo>
                    <a:pt x="79753" y="422"/>
                  </a:lnTo>
                  <a:lnTo>
                    <a:pt x="49468" y="12825"/>
                  </a:lnTo>
                  <a:lnTo>
                    <a:pt x="34955" y="27959"/>
                  </a:lnTo>
                  <a:lnTo>
                    <a:pt x="20207" y="59329"/>
                  </a:lnTo>
                  <a:lnTo>
                    <a:pt x="2287" y="118355"/>
                  </a:lnTo>
                  <a:lnTo>
                    <a:pt x="0" y="157733"/>
                  </a:lnTo>
                  <a:lnTo>
                    <a:pt x="9114" y="209841"/>
                  </a:lnTo>
                  <a:lnTo>
                    <a:pt x="21909" y="243462"/>
                  </a:lnTo>
                  <a:lnTo>
                    <a:pt x="27769" y="254276"/>
                  </a:lnTo>
                  <a:lnTo>
                    <a:pt x="43638" y="269411"/>
                  </a:lnTo>
                  <a:lnTo>
                    <a:pt x="52783" y="275085"/>
                  </a:lnTo>
                  <a:lnTo>
                    <a:pt x="75423" y="278269"/>
                  </a:lnTo>
                  <a:lnTo>
                    <a:pt x="101082" y="274616"/>
                  </a:lnTo>
                  <a:lnTo>
                    <a:pt x="146325" y="259445"/>
                  </a:lnTo>
                  <a:lnTo>
                    <a:pt x="165830" y="254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45243" y="436329"/>
              <a:ext cx="187587" cy="205910"/>
            </a:xfrm>
            <a:custGeom>
              <a:avLst/>
              <a:gdLst/>
              <a:ahLst/>
              <a:cxnLst/>
              <a:rect l="0" t="0" r="0" b="0"/>
              <a:pathLst>
                <a:path w="187587" h="205910">
                  <a:moveTo>
                    <a:pt x="124415" y="58510"/>
                  </a:moveTo>
                  <a:lnTo>
                    <a:pt x="124415" y="36153"/>
                  </a:lnTo>
                  <a:lnTo>
                    <a:pt x="118176" y="18938"/>
                  </a:lnTo>
                  <a:lnTo>
                    <a:pt x="113237" y="11071"/>
                  </a:lnTo>
                  <a:lnTo>
                    <a:pt x="105264" y="5827"/>
                  </a:lnTo>
                  <a:lnTo>
                    <a:pt x="83928" y="0"/>
                  </a:lnTo>
                  <a:lnTo>
                    <a:pt x="61967" y="3650"/>
                  </a:lnTo>
                  <a:lnTo>
                    <a:pt x="41679" y="14240"/>
                  </a:lnTo>
                  <a:lnTo>
                    <a:pt x="24862" y="30646"/>
                  </a:lnTo>
                  <a:lnTo>
                    <a:pt x="7830" y="59613"/>
                  </a:lnTo>
                  <a:lnTo>
                    <a:pt x="0" y="109247"/>
                  </a:lnTo>
                  <a:lnTo>
                    <a:pt x="1573" y="160992"/>
                  </a:lnTo>
                  <a:lnTo>
                    <a:pt x="7817" y="182436"/>
                  </a:lnTo>
                  <a:lnTo>
                    <a:pt x="18392" y="199766"/>
                  </a:lnTo>
                  <a:lnTo>
                    <a:pt x="25657" y="204153"/>
                  </a:lnTo>
                  <a:lnTo>
                    <a:pt x="43088" y="205909"/>
                  </a:lnTo>
                  <a:lnTo>
                    <a:pt x="72632" y="194730"/>
                  </a:lnTo>
                  <a:lnTo>
                    <a:pt x="86972" y="179884"/>
                  </a:lnTo>
                  <a:lnTo>
                    <a:pt x="101622" y="148675"/>
                  </a:lnTo>
                  <a:lnTo>
                    <a:pt x="110253" y="109792"/>
                  </a:lnTo>
                  <a:lnTo>
                    <a:pt x="111464" y="96207"/>
                  </a:lnTo>
                  <a:lnTo>
                    <a:pt x="113441" y="91830"/>
                  </a:lnTo>
                  <a:lnTo>
                    <a:pt x="115929" y="93592"/>
                  </a:lnTo>
                  <a:lnTo>
                    <a:pt x="144162" y="154087"/>
                  </a:lnTo>
                  <a:lnTo>
                    <a:pt x="160098" y="168449"/>
                  </a:lnTo>
                  <a:lnTo>
                    <a:pt x="187586" y="184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54320" y="425115"/>
              <a:ext cx="157495" cy="227652"/>
            </a:xfrm>
            <a:custGeom>
              <a:avLst/>
              <a:gdLst/>
              <a:ahLst/>
              <a:cxnLst/>
              <a:rect l="0" t="0" r="0" b="0"/>
              <a:pathLst>
                <a:path w="157495" h="227652">
                  <a:moveTo>
                    <a:pt x="10095" y="59195"/>
                  </a:moveTo>
                  <a:lnTo>
                    <a:pt x="1761" y="108126"/>
                  </a:lnTo>
                  <a:lnTo>
                    <a:pt x="0" y="167257"/>
                  </a:lnTo>
                  <a:lnTo>
                    <a:pt x="5284" y="204297"/>
                  </a:lnTo>
                  <a:lnTo>
                    <a:pt x="6887" y="207403"/>
                  </a:lnTo>
                  <a:lnTo>
                    <a:pt x="7956" y="204794"/>
                  </a:lnTo>
                  <a:lnTo>
                    <a:pt x="9907" y="141417"/>
                  </a:lnTo>
                  <a:lnTo>
                    <a:pt x="10057" y="81286"/>
                  </a:lnTo>
                  <a:lnTo>
                    <a:pt x="21262" y="35975"/>
                  </a:lnTo>
                  <a:lnTo>
                    <a:pt x="39400" y="4092"/>
                  </a:lnTo>
                  <a:lnTo>
                    <a:pt x="47179" y="233"/>
                  </a:lnTo>
                  <a:lnTo>
                    <a:pt x="55874" y="0"/>
                  </a:lnTo>
                  <a:lnTo>
                    <a:pt x="73725" y="5980"/>
                  </a:lnTo>
                  <a:lnTo>
                    <a:pt x="89458" y="16437"/>
                  </a:lnTo>
                  <a:lnTo>
                    <a:pt x="118622" y="51789"/>
                  </a:lnTo>
                  <a:lnTo>
                    <a:pt x="143793" y="105739"/>
                  </a:lnTo>
                  <a:lnTo>
                    <a:pt x="154787" y="166785"/>
                  </a:lnTo>
                  <a:lnTo>
                    <a:pt x="157494" y="227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06611" y="242155"/>
              <a:ext cx="213857" cy="399433"/>
            </a:xfrm>
            <a:custGeom>
              <a:avLst/>
              <a:gdLst/>
              <a:ahLst/>
              <a:cxnLst/>
              <a:rect l="0" t="0" r="0" b="0"/>
              <a:pathLst>
                <a:path w="213857" h="399433">
                  <a:moveTo>
                    <a:pt x="31586" y="0"/>
                  </a:moveTo>
                  <a:lnTo>
                    <a:pt x="20407" y="16768"/>
                  </a:lnTo>
                  <a:lnTo>
                    <a:pt x="13456" y="49552"/>
                  </a:lnTo>
                  <a:lnTo>
                    <a:pt x="18343" y="110957"/>
                  </a:lnTo>
                  <a:lnTo>
                    <a:pt x="20253" y="163247"/>
                  </a:lnTo>
                  <a:lnTo>
                    <a:pt x="21989" y="221505"/>
                  </a:lnTo>
                  <a:lnTo>
                    <a:pt x="28222" y="276331"/>
                  </a:lnTo>
                  <a:lnTo>
                    <a:pt x="30589" y="328451"/>
                  </a:lnTo>
                  <a:lnTo>
                    <a:pt x="28269" y="385457"/>
                  </a:lnTo>
                  <a:lnTo>
                    <a:pt x="25866" y="397351"/>
                  </a:lnTo>
                  <a:lnTo>
                    <a:pt x="24263" y="399432"/>
                  </a:lnTo>
                  <a:lnTo>
                    <a:pt x="14103" y="344427"/>
                  </a:lnTo>
                  <a:lnTo>
                    <a:pt x="11235" y="285407"/>
                  </a:lnTo>
                  <a:lnTo>
                    <a:pt x="16258" y="233931"/>
                  </a:lnTo>
                  <a:lnTo>
                    <a:pt x="30813" y="206313"/>
                  </a:lnTo>
                  <a:lnTo>
                    <a:pt x="55534" y="183312"/>
                  </a:lnTo>
                  <a:lnTo>
                    <a:pt x="65099" y="179530"/>
                  </a:lnTo>
                  <a:lnTo>
                    <a:pt x="85085" y="178447"/>
                  </a:lnTo>
                  <a:lnTo>
                    <a:pt x="116067" y="190004"/>
                  </a:lnTo>
                  <a:lnTo>
                    <a:pt x="173418" y="228469"/>
                  </a:lnTo>
                  <a:lnTo>
                    <a:pt x="201975" y="264668"/>
                  </a:lnTo>
                  <a:lnTo>
                    <a:pt x="211819" y="284916"/>
                  </a:lnTo>
                  <a:lnTo>
                    <a:pt x="213856" y="308734"/>
                  </a:lnTo>
                  <a:lnTo>
                    <a:pt x="209691" y="332577"/>
                  </a:lnTo>
                  <a:lnTo>
                    <a:pt x="194192" y="359154"/>
                  </a:lnTo>
                  <a:lnTo>
                    <a:pt x="181454" y="374483"/>
                  </a:lnTo>
                  <a:lnTo>
                    <a:pt x="149950" y="390678"/>
                  </a:lnTo>
                  <a:lnTo>
                    <a:pt x="90148" y="390990"/>
                  </a:lnTo>
                  <a:lnTo>
                    <a:pt x="35181" y="38671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34985" y="460676"/>
              <a:ext cx="182628" cy="185483"/>
            </a:xfrm>
            <a:custGeom>
              <a:avLst/>
              <a:gdLst/>
              <a:ahLst/>
              <a:cxnLst/>
              <a:rect l="0" t="0" r="0" b="0"/>
              <a:pathLst>
                <a:path w="182628" h="185483">
                  <a:moveTo>
                    <a:pt x="45367" y="76277"/>
                  </a:moveTo>
                  <a:lnTo>
                    <a:pt x="88059" y="73157"/>
                  </a:lnTo>
                  <a:lnTo>
                    <a:pt x="146265" y="64384"/>
                  </a:lnTo>
                  <a:lnTo>
                    <a:pt x="164690" y="55004"/>
                  </a:lnTo>
                  <a:lnTo>
                    <a:pt x="177558" y="39916"/>
                  </a:lnTo>
                  <a:lnTo>
                    <a:pt x="182627" y="30979"/>
                  </a:lnTo>
                  <a:lnTo>
                    <a:pt x="182498" y="23852"/>
                  </a:lnTo>
                  <a:lnTo>
                    <a:pt x="178902" y="17930"/>
                  </a:lnTo>
                  <a:lnTo>
                    <a:pt x="165547" y="8231"/>
                  </a:lnTo>
                  <a:lnTo>
                    <a:pt x="147913" y="21"/>
                  </a:lnTo>
                  <a:lnTo>
                    <a:pt x="107077" y="0"/>
                  </a:lnTo>
                  <a:lnTo>
                    <a:pt x="69111" y="12992"/>
                  </a:lnTo>
                  <a:lnTo>
                    <a:pt x="41224" y="31660"/>
                  </a:lnTo>
                  <a:lnTo>
                    <a:pt x="18143" y="57598"/>
                  </a:lnTo>
                  <a:lnTo>
                    <a:pt x="2076" y="93099"/>
                  </a:lnTo>
                  <a:lnTo>
                    <a:pt x="0" y="116509"/>
                  </a:lnTo>
                  <a:lnTo>
                    <a:pt x="1085" y="127665"/>
                  </a:lnTo>
                  <a:lnTo>
                    <a:pt x="11648" y="146299"/>
                  </a:lnTo>
                  <a:lnTo>
                    <a:pt x="28041" y="161210"/>
                  </a:lnTo>
                  <a:lnTo>
                    <a:pt x="77444" y="184240"/>
                  </a:lnTo>
                  <a:lnTo>
                    <a:pt x="101348" y="185482"/>
                  </a:lnTo>
                  <a:lnTo>
                    <a:pt x="161180" y="181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81898" y="442196"/>
              <a:ext cx="191982" cy="195537"/>
            </a:xfrm>
            <a:custGeom>
              <a:avLst/>
              <a:gdLst/>
              <a:ahLst/>
              <a:cxnLst/>
              <a:rect l="0" t="0" r="0" b="0"/>
              <a:pathLst>
                <a:path w="191982" h="195537">
                  <a:moveTo>
                    <a:pt x="9066" y="31586"/>
                  </a:moveTo>
                  <a:lnTo>
                    <a:pt x="0" y="90203"/>
                  </a:lnTo>
                  <a:lnTo>
                    <a:pt x="4560" y="130582"/>
                  </a:lnTo>
                  <a:lnTo>
                    <a:pt x="13302" y="152013"/>
                  </a:lnTo>
                  <a:lnTo>
                    <a:pt x="37978" y="184836"/>
                  </a:lnTo>
                  <a:lnTo>
                    <a:pt x="57791" y="193284"/>
                  </a:lnTo>
                  <a:lnTo>
                    <a:pt x="69625" y="195536"/>
                  </a:lnTo>
                  <a:lnTo>
                    <a:pt x="92133" y="191800"/>
                  </a:lnTo>
                  <a:lnTo>
                    <a:pt x="113834" y="181171"/>
                  </a:lnTo>
                  <a:lnTo>
                    <a:pt x="161336" y="141362"/>
                  </a:lnTo>
                  <a:lnTo>
                    <a:pt x="178315" y="114025"/>
                  </a:lnTo>
                  <a:lnTo>
                    <a:pt x="190755" y="78109"/>
                  </a:lnTo>
                  <a:lnTo>
                    <a:pt x="191981" y="54603"/>
                  </a:lnTo>
                  <a:lnTo>
                    <a:pt x="1880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75233" y="431668"/>
              <a:ext cx="185160" cy="237731"/>
            </a:xfrm>
            <a:custGeom>
              <a:avLst/>
              <a:gdLst/>
              <a:ahLst/>
              <a:cxnLst/>
              <a:rect l="0" t="0" r="0" b="0"/>
              <a:pathLst>
                <a:path w="185160" h="237731">
                  <a:moveTo>
                    <a:pt x="126342" y="0"/>
                  </a:moveTo>
                  <a:lnTo>
                    <a:pt x="83651" y="3119"/>
                  </a:lnTo>
                  <a:lnTo>
                    <a:pt x="64084" y="9575"/>
                  </a:lnTo>
                  <a:lnTo>
                    <a:pt x="25149" y="39403"/>
                  </a:lnTo>
                  <a:lnTo>
                    <a:pt x="22615" y="46156"/>
                  </a:lnTo>
                  <a:lnTo>
                    <a:pt x="23265" y="52997"/>
                  </a:lnTo>
                  <a:lnTo>
                    <a:pt x="26039" y="59898"/>
                  </a:lnTo>
                  <a:lnTo>
                    <a:pt x="32567" y="64499"/>
                  </a:lnTo>
                  <a:lnTo>
                    <a:pt x="94689" y="81297"/>
                  </a:lnTo>
                  <a:lnTo>
                    <a:pt x="147390" y="103931"/>
                  </a:lnTo>
                  <a:lnTo>
                    <a:pt x="173393" y="129060"/>
                  </a:lnTo>
                  <a:lnTo>
                    <a:pt x="182349" y="151727"/>
                  </a:lnTo>
                  <a:lnTo>
                    <a:pt x="185159" y="176229"/>
                  </a:lnTo>
                  <a:lnTo>
                    <a:pt x="182508" y="198817"/>
                  </a:lnTo>
                  <a:lnTo>
                    <a:pt x="171192" y="217434"/>
                  </a:lnTo>
                  <a:lnTo>
                    <a:pt x="163261" y="225675"/>
                  </a:lnTo>
                  <a:lnTo>
                    <a:pt x="141971" y="234831"/>
                  </a:lnTo>
                  <a:lnTo>
                    <a:pt x="116910" y="237730"/>
                  </a:lnTo>
                  <a:lnTo>
                    <a:pt x="76494" y="231615"/>
                  </a:lnTo>
                  <a:lnTo>
                    <a:pt x="27155" y="21230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59503" y="465299"/>
              <a:ext cx="177405" cy="190522"/>
            </a:xfrm>
            <a:custGeom>
              <a:avLst/>
              <a:gdLst/>
              <a:ahLst/>
              <a:cxnLst/>
              <a:rect l="0" t="0" r="0" b="0"/>
              <a:pathLst>
                <a:path w="177405" h="190522">
                  <a:moveTo>
                    <a:pt x="0" y="103239"/>
                  </a:moveTo>
                  <a:lnTo>
                    <a:pt x="63449" y="85281"/>
                  </a:lnTo>
                  <a:lnTo>
                    <a:pt x="121544" y="71573"/>
                  </a:lnTo>
                  <a:lnTo>
                    <a:pt x="167507" y="52011"/>
                  </a:lnTo>
                  <a:lnTo>
                    <a:pt x="173673" y="43351"/>
                  </a:lnTo>
                  <a:lnTo>
                    <a:pt x="177404" y="21250"/>
                  </a:lnTo>
                  <a:lnTo>
                    <a:pt x="173251" y="13485"/>
                  </a:lnTo>
                  <a:lnTo>
                    <a:pt x="165803" y="8308"/>
                  </a:lnTo>
                  <a:lnTo>
                    <a:pt x="132964" y="1022"/>
                  </a:lnTo>
                  <a:lnTo>
                    <a:pt x="120228" y="0"/>
                  </a:lnTo>
                  <a:lnTo>
                    <a:pt x="99838" y="5102"/>
                  </a:lnTo>
                  <a:lnTo>
                    <a:pt x="62095" y="27442"/>
                  </a:lnTo>
                  <a:lnTo>
                    <a:pt x="47874" y="43815"/>
                  </a:lnTo>
                  <a:lnTo>
                    <a:pt x="19259" y="87138"/>
                  </a:lnTo>
                  <a:lnTo>
                    <a:pt x="14408" y="110511"/>
                  </a:lnTo>
                  <a:lnTo>
                    <a:pt x="18492" y="133378"/>
                  </a:lnTo>
                  <a:lnTo>
                    <a:pt x="33945" y="162862"/>
                  </a:lnTo>
                  <a:lnTo>
                    <a:pt x="47842" y="177701"/>
                  </a:lnTo>
                  <a:lnTo>
                    <a:pt x="65716" y="188196"/>
                  </a:lnTo>
                  <a:lnTo>
                    <a:pt x="85359" y="190521"/>
                  </a:lnTo>
                  <a:lnTo>
                    <a:pt x="126342" y="187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67029" y="303007"/>
              <a:ext cx="203086" cy="402403"/>
            </a:xfrm>
            <a:custGeom>
              <a:avLst/>
              <a:gdLst/>
              <a:ahLst/>
              <a:cxnLst/>
              <a:rect l="0" t="0" r="0" b="0"/>
              <a:pathLst>
                <a:path w="203086" h="402403">
                  <a:moveTo>
                    <a:pt x="160971" y="297117"/>
                  </a:moveTo>
                  <a:lnTo>
                    <a:pt x="140728" y="253154"/>
                  </a:lnTo>
                  <a:lnTo>
                    <a:pt x="115979" y="228459"/>
                  </a:lnTo>
                  <a:lnTo>
                    <a:pt x="93401" y="219809"/>
                  </a:lnTo>
                  <a:lnTo>
                    <a:pt x="80830" y="217502"/>
                  </a:lnTo>
                  <a:lnTo>
                    <a:pt x="57502" y="221178"/>
                  </a:lnTo>
                  <a:lnTo>
                    <a:pt x="46368" y="225434"/>
                  </a:lnTo>
                  <a:lnTo>
                    <a:pt x="27758" y="242641"/>
                  </a:lnTo>
                  <a:lnTo>
                    <a:pt x="2336" y="286226"/>
                  </a:lnTo>
                  <a:lnTo>
                    <a:pt x="0" y="310604"/>
                  </a:lnTo>
                  <a:lnTo>
                    <a:pt x="8031" y="358793"/>
                  </a:lnTo>
                  <a:lnTo>
                    <a:pt x="13387" y="367480"/>
                  </a:lnTo>
                  <a:lnTo>
                    <a:pt x="28698" y="380252"/>
                  </a:lnTo>
                  <a:lnTo>
                    <a:pt x="37694" y="382956"/>
                  </a:lnTo>
                  <a:lnTo>
                    <a:pt x="57048" y="382841"/>
                  </a:lnTo>
                  <a:lnTo>
                    <a:pt x="74229" y="375771"/>
                  </a:lnTo>
                  <a:lnTo>
                    <a:pt x="82086" y="370610"/>
                  </a:lnTo>
                  <a:lnTo>
                    <a:pt x="93935" y="355517"/>
                  </a:lnTo>
                  <a:lnTo>
                    <a:pt x="129971" y="293578"/>
                  </a:lnTo>
                  <a:lnTo>
                    <a:pt x="151987" y="234677"/>
                  </a:lnTo>
                  <a:lnTo>
                    <a:pt x="158309" y="183990"/>
                  </a:lnTo>
                  <a:lnTo>
                    <a:pt x="167681" y="122866"/>
                  </a:lnTo>
                  <a:lnTo>
                    <a:pt x="170745" y="65732"/>
                  </a:lnTo>
                  <a:lnTo>
                    <a:pt x="171350" y="9386"/>
                  </a:lnTo>
                  <a:lnTo>
                    <a:pt x="169061" y="2351"/>
                  </a:lnTo>
                  <a:lnTo>
                    <a:pt x="165194" y="0"/>
                  </a:lnTo>
                  <a:lnTo>
                    <a:pt x="160277" y="773"/>
                  </a:lnTo>
                  <a:lnTo>
                    <a:pt x="151694" y="17230"/>
                  </a:lnTo>
                  <a:lnTo>
                    <a:pt x="142241" y="69865"/>
                  </a:lnTo>
                  <a:lnTo>
                    <a:pt x="139204" y="131388"/>
                  </a:lnTo>
                  <a:lnTo>
                    <a:pt x="134791" y="186002"/>
                  </a:lnTo>
                  <a:lnTo>
                    <a:pt x="138395" y="235338"/>
                  </a:lnTo>
                  <a:lnTo>
                    <a:pt x="145203" y="298822"/>
                  </a:lnTo>
                  <a:lnTo>
                    <a:pt x="154353" y="321661"/>
                  </a:lnTo>
                  <a:lnTo>
                    <a:pt x="184567" y="378531"/>
                  </a:lnTo>
                  <a:lnTo>
                    <a:pt x="203085" y="4024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70197" y="294797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7409" y="42692"/>
                  </a:lnTo>
                  <a:lnTo>
                    <a:pt x="1463" y="95521"/>
                  </a:lnTo>
                  <a:lnTo>
                    <a:pt x="434" y="150745"/>
                  </a:lnTo>
                  <a:lnTo>
                    <a:pt x="128" y="211562"/>
                  </a:lnTo>
                  <a:lnTo>
                    <a:pt x="38" y="268446"/>
                  </a:lnTo>
                  <a:lnTo>
                    <a:pt x="1177" y="330494"/>
                  </a:lnTo>
                  <a:lnTo>
                    <a:pt x="6067" y="36425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43855" y="442196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04596" y="9065"/>
                  </a:lnTo>
                  <a:lnTo>
                    <a:pt x="150421" y="11410"/>
                  </a:lnTo>
                  <a:lnTo>
                    <a:pt x="94660" y="21925"/>
                  </a:lnTo>
                  <a:lnTo>
                    <a:pt x="38586" y="2967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62540" y="526424"/>
              <a:ext cx="168842" cy="167444"/>
            </a:xfrm>
            <a:custGeom>
              <a:avLst/>
              <a:gdLst/>
              <a:ahLst/>
              <a:cxnLst/>
              <a:rect l="0" t="0" r="0" b="0"/>
              <a:pathLst>
                <a:path w="168842" h="167444">
                  <a:moveTo>
                    <a:pt x="91926" y="21057"/>
                  </a:moveTo>
                  <a:lnTo>
                    <a:pt x="75158" y="15468"/>
                  </a:lnTo>
                  <a:lnTo>
                    <a:pt x="57568" y="18963"/>
                  </a:lnTo>
                  <a:lnTo>
                    <a:pt x="31053" y="34085"/>
                  </a:lnTo>
                  <a:lnTo>
                    <a:pt x="16908" y="47904"/>
                  </a:lnTo>
                  <a:lnTo>
                    <a:pt x="6722" y="65745"/>
                  </a:lnTo>
                  <a:lnTo>
                    <a:pt x="0" y="101109"/>
                  </a:lnTo>
                  <a:lnTo>
                    <a:pt x="3597" y="135633"/>
                  </a:lnTo>
                  <a:lnTo>
                    <a:pt x="8474" y="144235"/>
                  </a:lnTo>
                  <a:lnTo>
                    <a:pt x="23250" y="156911"/>
                  </a:lnTo>
                  <a:lnTo>
                    <a:pt x="44636" y="163325"/>
                  </a:lnTo>
                  <a:lnTo>
                    <a:pt x="96492" y="167443"/>
                  </a:lnTo>
                  <a:lnTo>
                    <a:pt x="117742" y="161767"/>
                  </a:lnTo>
                  <a:lnTo>
                    <a:pt x="134985" y="150275"/>
                  </a:lnTo>
                  <a:lnTo>
                    <a:pt x="156677" y="124075"/>
                  </a:lnTo>
                  <a:lnTo>
                    <a:pt x="166718" y="104278"/>
                  </a:lnTo>
                  <a:lnTo>
                    <a:pt x="168841" y="83781"/>
                  </a:lnTo>
                  <a:lnTo>
                    <a:pt x="164715" y="62972"/>
                  </a:lnTo>
                  <a:lnTo>
                    <a:pt x="155082" y="42026"/>
                  </a:lnTo>
                  <a:lnTo>
                    <a:pt x="136764" y="24138"/>
                  </a:lnTo>
                  <a:lnTo>
                    <a:pt x="1024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996264" y="903984"/>
            <a:ext cx="5247136" cy="608440"/>
            <a:chOff x="996264" y="903984"/>
            <a:chExt cx="5247136" cy="608440"/>
          </a:xfrm>
        </p:grpSpPr>
        <p:sp>
          <p:nvSpPr>
            <p:cNvPr id="42" name="Freeform 41"/>
            <p:cNvSpPr/>
            <p:nvPr/>
          </p:nvSpPr>
          <p:spPr>
            <a:xfrm>
              <a:off x="996264" y="903984"/>
              <a:ext cx="203985" cy="422733"/>
            </a:xfrm>
            <a:custGeom>
              <a:avLst/>
              <a:gdLst/>
              <a:ahLst/>
              <a:cxnLst/>
              <a:rect l="0" t="0" r="0" b="0"/>
              <a:pathLst>
                <a:path w="203985" h="422733">
                  <a:moveTo>
                    <a:pt x="140813" y="233093"/>
                  </a:moveTo>
                  <a:lnTo>
                    <a:pt x="111505" y="194720"/>
                  </a:lnTo>
                  <a:lnTo>
                    <a:pt x="85726" y="179089"/>
                  </a:lnTo>
                  <a:lnTo>
                    <a:pt x="66027" y="177116"/>
                  </a:lnTo>
                  <a:lnTo>
                    <a:pt x="55861" y="178228"/>
                  </a:lnTo>
                  <a:lnTo>
                    <a:pt x="38326" y="188821"/>
                  </a:lnTo>
                  <a:lnTo>
                    <a:pt x="23904" y="205228"/>
                  </a:lnTo>
                  <a:lnTo>
                    <a:pt x="1213" y="254640"/>
                  </a:lnTo>
                  <a:lnTo>
                    <a:pt x="0" y="275425"/>
                  </a:lnTo>
                  <a:lnTo>
                    <a:pt x="4593" y="335114"/>
                  </a:lnTo>
                  <a:lnTo>
                    <a:pt x="13364" y="368997"/>
                  </a:lnTo>
                  <a:lnTo>
                    <a:pt x="36696" y="408767"/>
                  </a:lnTo>
                  <a:lnTo>
                    <a:pt x="43326" y="416890"/>
                  </a:lnTo>
                  <a:lnTo>
                    <a:pt x="51255" y="421135"/>
                  </a:lnTo>
                  <a:lnTo>
                    <a:pt x="69424" y="422732"/>
                  </a:lnTo>
                  <a:lnTo>
                    <a:pt x="89198" y="413304"/>
                  </a:lnTo>
                  <a:lnTo>
                    <a:pt x="116941" y="388264"/>
                  </a:lnTo>
                  <a:lnTo>
                    <a:pt x="131373" y="367569"/>
                  </a:lnTo>
                  <a:lnTo>
                    <a:pt x="150170" y="316155"/>
                  </a:lnTo>
                  <a:lnTo>
                    <a:pt x="167565" y="253044"/>
                  </a:lnTo>
                  <a:lnTo>
                    <a:pt x="170967" y="204949"/>
                  </a:lnTo>
                  <a:lnTo>
                    <a:pt x="173144" y="150275"/>
                  </a:lnTo>
                  <a:lnTo>
                    <a:pt x="177529" y="98581"/>
                  </a:lnTo>
                  <a:lnTo>
                    <a:pt x="167823" y="43396"/>
                  </a:lnTo>
                  <a:lnTo>
                    <a:pt x="169112" y="0"/>
                  </a:lnTo>
                  <a:lnTo>
                    <a:pt x="167868" y="489"/>
                  </a:lnTo>
                  <a:lnTo>
                    <a:pt x="165869" y="4324"/>
                  </a:lnTo>
                  <a:lnTo>
                    <a:pt x="162660" y="52507"/>
                  </a:lnTo>
                  <a:lnTo>
                    <a:pt x="165146" y="115230"/>
                  </a:lnTo>
                  <a:lnTo>
                    <a:pt x="170250" y="165026"/>
                  </a:lnTo>
                  <a:lnTo>
                    <a:pt x="171762" y="221114"/>
                  </a:lnTo>
                  <a:lnTo>
                    <a:pt x="175330" y="271658"/>
                  </a:lnTo>
                  <a:lnTo>
                    <a:pt x="187016" y="330658"/>
                  </a:lnTo>
                  <a:lnTo>
                    <a:pt x="200941" y="386885"/>
                  </a:lnTo>
                  <a:lnTo>
                    <a:pt x="203984" y="412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246706" y="1094564"/>
              <a:ext cx="164113" cy="205848"/>
            </a:xfrm>
            <a:custGeom>
              <a:avLst/>
              <a:gdLst/>
              <a:ahLst/>
              <a:cxnLst/>
              <a:rect l="0" t="0" r="0" b="0"/>
              <a:pathLst>
                <a:path w="164113" h="205848">
                  <a:moveTo>
                    <a:pt x="6185" y="126741"/>
                  </a:moveTo>
                  <a:lnTo>
                    <a:pt x="17363" y="109974"/>
                  </a:lnTo>
                  <a:lnTo>
                    <a:pt x="32210" y="98622"/>
                  </a:lnTo>
                  <a:lnTo>
                    <a:pt x="90849" y="74403"/>
                  </a:lnTo>
                  <a:lnTo>
                    <a:pt x="132613" y="54532"/>
                  </a:lnTo>
                  <a:lnTo>
                    <a:pt x="138433" y="47016"/>
                  </a:lnTo>
                  <a:lnTo>
                    <a:pt x="141144" y="38496"/>
                  </a:lnTo>
                  <a:lnTo>
                    <a:pt x="141781" y="29307"/>
                  </a:lnTo>
                  <a:lnTo>
                    <a:pt x="138696" y="20841"/>
                  </a:lnTo>
                  <a:lnTo>
                    <a:pt x="125910" y="5195"/>
                  </a:lnTo>
                  <a:lnTo>
                    <a:pt x="117587" y="1257"/>
                  </a:lnTo>
                  <a:lnTo>
                    <a:pt x="98981" y="0"/>
                  </a:lnTo>
                  <a:lnTo>
                    <a:pt x="68775" y="11460"/>
                  </a:lnTo>
                  <a:lnTo>
                    <a:pt x="28297" y="44698"/>
                  </a:lnTo>
                  <a:lnTo>
                    <a:pt x="11723" y="64541"/>
                  </a:lnTo>
                  <a:lnTo>
                    <a:pt x="2797" y="88178"/>
                  </a:lnTo>
                  <a:lnTo>
                    <a:pt x="0" y="114282"/>
                  </a:lnTo>
                  <a:lnTo>
                    <a:pt x="2656" y="141481"/>
                  </a:lnTo>
                  <a:lnTo>
                    <a:pt x="10855" y="162928"/>
                  </a:lnTo>
                  <a:lnTo>
                    <a:pt x="35183" y="195760"/>
                  </a:lnTo>
                  <a:lnTo>
                    <a:pt x="58067" y="204210"/>
                  </a:lnTo>
                  <a:lnTo>
                    <a:pt x="100716" y="205847"/>
                  </a:lnTo>
                  <a:lnTo>
                    <a:pt x="164112" y="200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494895" y="1081296"/>
              <a:ext cx="174331" cy="207277"/>
            </a:xfrm>
            <a:custGeom>
              <a:avLst/>
              <a:gdLst/>
              <a:ahLst/>
              <a:cxnLst/>
              <a:rect l="0" t="0" r="0" b="0"/>
              <a:pathLst>
                <a:path w="174331" h="207277">
                  <a:moveTo>
                    <a:pt x="137022" y="34724"/>
                  </a:moveTo>
                  <a:lnTo>
                    <a:pt x="125843" y="17957"/>
                  </a:lnTo>
                  <a:lnTo>
                    <a:pt x="107877" y="6605"/>
                  </a:lnTo>
                  <a:lnTo>
                    <a:pt x="85464" y="0"/>
                  </a:lnTo>
                  <a:lnTo>
                    <a:pt x="53115" y="2859"/>
                  </a:lnTo>
                  <a:lnTo>
                    <a:pt x="22473" y="12285"/>
                  </a:lnTo>
                  <a:lnTo>
                    <a:pt x="5783" y="23191"/>
                  </a:lnTo>
                  <a:lnTo>
                    <a:pt x="1566" y="30545"/>
                  </a:lnTo>
                  <a:lnTo>
                    <a:pt x="0" y="48075"/>
                  </a:lnTo>
                  <a:lnTo>
                    <a:pt x="6323" y="64444"/>
                  </a:lnTo>
                  <a:lnTo>
                    <a:pt x="11285" y="72085"/>
                  </a:lnTo>
                  <a:lnTo>
                    <a:pt x="26157" y="83695"/>
                  </a:lnTo>
                  <a:lnTo>
                    <a:pt x="45634" y="91584"/>
                  </a:lnTo>
                  <a:lnTo>
                    <a:pt x="104262" y="102653"/>
                  </a:lnTo>
                  <a:lnTo>
                    <a:pt x="146148" y="116859"/>
                  </a:lnTo>
                  <a:lnTo>
                    <a:pt x="162915" y="128161"/>
                  </a:lnTo>
                  <a:lnTo>
                    <a:pt x="168322" y="136790"/>
                  </a:lnTo>
                  <a:lnTo>
                    <a:pt x="174330" y="158855"/>
                  </a:lnTo>
                  <a:lnTo>
                    <a:pt x="170760" y="181141"/>
                  </a:lnTo>
                  <a:lnTo>
                    <a:pt x="166533" y="191997"/>
                  </a:lnTo>
                  <a:lnTo>
                    <a:pt x="157866" y="199234"/>
                  </a:lnTo>
                  <a:lnTo>
                    <a:pt x="132638" y="207276"/>
                  </a:lnTo>
                  <a:lnTo>
                    <a:pt x="71540" y="204528"/>
                  </a:lnTo>
                  <a:lnTo>
                    <a:pt x="37291" y="200460"/>
                  </a:lnTo>
                  <a:lnTo>
                    <a:pt x="10680" y="192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49259" y="1120960"/>
              <a:ext cx="145871" cy="188245"/>
            </a:xfrm>
            <a:custGeom>
              <a:avLst/>
              <a:gdLst/>
              <a:ahLst/>
              <a:cxnLst/>
              <a:rect l="0" t="0" r="0" b="0"/>
              <a:pathLst>
                <a:path w="145871" h="188245">
                  <a:moveTo>
                    <a:pt x="124813" y="5589"/>
                  </a:moveTo>
                  <a:lnTo>
                    <a:pt x="108046" y="0"/>
                  </a:lnTo>
                  <a:lnTo>
                    <a:pt x="90455" y="375"/>
                  </a:lnTo>
                  <a:lnTo>
                    <a:pt x="57701" y="10283"/>
                  </a:lnTo>
                  <a:lnTo>
                    <a:pt x="34154" y="22883"/>
                  </a:lnTo>
                  <a:lnTo>
                    <a:pt x="15890" y="40181"/>
                  </a:lnTo>
                  <a:lnTo>
                    <a:pt x="6213" y="62687"/>
                  </a:lnTo>
                  <a:lnTo>
                    <a:pt x="0" y="115263"/>
                  </a:lnTo>
                  <a:lnTo>
                    <a:pt x="5390" y="139731"/>
                  </a:lnTo>
                  <a:lnTo>
                    <a:pt x="10103" y="151169"/>
                  </a:lnTo>
                  <a:lnTo>
                    <a:pt x="24698" y="166997"/>
                  </a:lnTo>
                  <a:lnTo>
                    <a:pt x="62663" y="186691"/>
                  </a:lnTo>
                  <a:lnTo>
                    <a:pt x="83153" y="188244"/>
                  </a:lnTo>
                  <a:lnTo>
                    <a:pt x="145870" y="184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70805" y="1147606"/>
              <a:ext cx="113838" cy="171700"/>
            </a:xfrm>
            <a:custGeom>
              <a:avLst/>
              <a:gdLst/>
              <a:ahLst/>
              <a:cxnLst/>
              <a:rect l="0" t="0" r="0" b="0"/>
              <a:pathLst>
                <a:path w="113838" h="171700">
                  <a:moveTo>
                    <a:pt x="8552" y="42114"/>
                  </a:moveTo>
                  <a:lnTo>
                    <a:pt x="8552" y="100731"/>
                  </a:lnTo>
                  <a:lnTo>
                    <a:pt x="20005" y="157327"/>
                  </a:lnTo>
                  <a:lnTo>
                    <a:pt x="24171" y="171699"/>
                  </a:lnTo>
                  <a:lnTo>
                    <a:pt x="4693" y="114707"/>
                  </a:lnTo>
                  <a:lnTo>
                    <a:pt x="0" y="78311"/>
                  </a:lnTo>
                  <a:lnTo>
                    <a:pt x="5141" y="57811"/>
                  </a:lnTo>
                  <a:lnTo>
                    <a:pt x="16395" y="40902"/>
                  </a:lnTo>
                  <a:lnTo>
                    <a:pt x="42461" y="19398"/>
                  </a:lnTo>
                  <a:lnTo>
                    <a:pt x="72412" y="6267"/>
                  </a:lnTo>
                  <a:lnTo>
                    <a:pt x="1138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68870" y="118972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58617"/>
                  </a:lnTo>
                  <a:lnTo>
                    <a:pt x="8406" y="10204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68870" y="1052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74155" y="979150"/>
              <a:ext cx="174653" cy="295275"/>
            </a:xfrm>
            <a:custGeom>
              <a:avLst/>
              <a:gdLst/>
              <a:ahLst/>
              <a:cxnLst/>
              <a:rect l="0" t="0" r="0" b="0"/>
              <a:pathLst>
                <a:path w="174653" h="295275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6" y="175728"/>
                  </a:lnTo>
                  <a:lnTo>
                    <a:pt x="9553" y="224553"/>
                  </a:lnTo>
                  <a:lnTo>
                    <a:pt x="10239" y="259816"/>
                  </a:lnTo>
                  <a:lnTo>
                    <a:pt x="21964" y="209241"/>
                  </a:lnTo>
                  <a:lnTo>
                    <a:pt x="35274" y="168193"/>
                  </a:lnTo>
                  <a:lnTo>
                    <a:pt x="48433" y="150402"/>
                  </a:lnTo>
                  <a:lnTo>
                    <a:pt x="56855" y="142382"/>
                  </a:lnTo>
                  <a:lnTo>
                    <a:pt x="65979" y="138205"/>
                  </a:lnTo>
                  <a:lnTo>
                    <a:pt x="85476" y="136684"/>
                  </a:lnTo>
                  <a:lnTo>
                    <a:pt x="116183" y="147993"/>
                  </a:lnTo>
                  <a:lnTo>
                    <a:pt x="141920" y="171752"/>
                  </a:lnTo>
                  <a:lnTo>
                    <a:pt x="164363" y="201018"/>
                  </a:lnTo>
                  <a:lnTo>
                    <a:pt x="172486" y="224652"/>
                  </a:lnTo>
                  <a:lnTo>
                    <a:pt x="174652" y="237505"/>
                  </a:lnTo>
                  <a:lnTo>
                    <a:pt x="170820" y="258026"/>
                  </a:lnTo>
                  <a:lnTo>
                    <a:pt x="160148" y="274945"/>
                  </a:lnTo>
                  <a:lnTo>
                    <a:pt x="143706" y="290264"/>
                  </a:lnTo>
                  <a:lnTo>
                    <a:pt x="134409" y="294115"/>
                  </a:lnTo>
                  <a:lnTo>
                    <a:pt x="114719" y="295274"/>
                  </a:lnTo>
                  <a:lnTo>
                    <a:pt x="54694" y="283408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70399" y="1110029"/>
              <a:ext cx="161855" cy="184977"/>
            </a:xfrm>
            <a:custGeom>
              <a:avLst/>
              <a:gdLst/>
              <a:ahLst/>
              <a:cxnLst/>
              <a:rect l="0" t="0" r="0" b="0"/>
              <a:pathLst>
                <a:path w="161855" h="184977">
                  <a:moveTo>
                    <a:pt x="3798" y="100748"/>
                  </a:moveTo>
                  <a:lnTo>
                    <a:pt x="62414" y="95159"/>
                  </a:lnTo>
                  <a:lnTo>
                    <a:pt x="119011" y="79417"/>
                  </a:lnTo>
                  <a:lnTo>
                    <a:pt x="139232" y="71380"/>
                  </a:lnTo>
                  <a:lnTo>
                    <a:pt x="156017" y="60009"/>
                  </a:lnTo>
                  <a:lnTo>
                    <a:pt x="160260" y="52532"/>
                  </a:lnTo>
                  <a:lnTo>
                    <a:pt x="161854" y="34865"/>
                  </a:lnTo>
                  <a:lnTo>
                    <a:pt x="155543" y="18434"/>
                  </a:lnTo>
                  <a:lnTo>
                    <a:pt x="150585" y="10777"/>
                  </a:lnTo>
                  <a:lnTo>
                    <a:pt x="142600" y="5672"/>
                  </a:lnTo>
                  <a:lnTo>
                    <a:pt x="121249" y="0"/>
                  </a:lnTo>
                  <a:lnTo>
                    <a:pt x="88511" y="2396"/>
                  </a:lnTo>
                  <a:lnTo>
                    <a:pt x="70304" y="10633"/>
                  </a:lnTo>
                  <a:lnTo>
                    <a:pt x="26247" y="42867"/>
                  </a:lnTo>
                  <a:lnTo>
                    <a:pt x="5459" y="80736"/>
                  </a:lnTo>
                  <a:lnTo>
                    <a:pt x="1396" y="90916"/>
                  </a:lnTo>
                  <a:lnTo>
                    <a:pt x="0" y="111586"/>
                  </a:lnTo>
                  <a:lnTo>
                    <a:pt x="4450" y="131301"/>
                  </a:lnTo>
                  <a:lnTo>
                    <a:pt x="26370" y="163022"/>
                  </a:lnTo>
                  <a:lnTo>
                    <a:pt x="32884" y="170340"/>
                  </a:lnTo>
                  <a:lnTo>
                    <a:pt x="55719" y="178471"/>
                  </a:lnTo>
                  <a:lnTo>
                    <a:pt x="112449" y="183691"/>
                  </a:lnTo>
                  <a:lnTo>
                    <a:pt x="151196" y="184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95336" y="1090004"/>
              <a:ext cx="201125" cy="422420"/>
            </a:xfrm>
            <a:custGeom>
              <a:avLst/>
              <a:gdLst/>
              <a:ahLst/>
              <a:cxnLst/>
              <a:rect l="0" t="0" r="0" b="0"/>
              <a:pathLst>
                <a:path w="201125" h="422420">
                  <a:moveTo>
                    <a:pt x="0" y="120773"/>
                  </a:moveTo>
                  <a:lnTo>
                    <a:pt x="14655" y="179390"/>
                  </a:lnTo>
                  <a:lnTo>
                    <a:pt x="19793" y="234733"/>
                  </a:lnTo>
                  <a:lnTo>
                    <a:pt x="20808" y="297658"/>
                  </a:lnTo>
                  <a:lnTo>
                    <a:pt x="26597" y="361084"/>
                  </a:lnTo>
                  <a:lnTo>
                    <a:pt x="31770" y="420579"/>
                  </a:lnTo>
                  <a:lnTo>
                    <a:pt x="34048" y="422419"/>
                  </a:lnTo>
                  <a:lnTo>
                    <a:pt x="36737" y="420136"/>
                  </a:lnTo>
                  <a:lnTo>
                    <a:pt x="37360" y="415105"/>
                  </a:lnTo>
                  <a:lnTo>
                    <a:pt x="32247" y="353557"/>
                  </a:lnTo>
                  <a:lnTo>
                    <a:pt x="34836" y="299293"/>
                  </a:lnTo>
                  <a:lnTo>
                    <a:pt x="40677" y="243513"/>
                  </a:lnTo>
                  <a:lnTo>
                    <a:pt x="41688" y="195875"/>
                  </a:lnTo>
                  <a:lnTo>
                    <a:pt x="41988" y="144715"/>
                  </a:lnTo>
                  <a:lnTo>
                    <a:pt x="42077" y="92512"/>
                  </a:lnTo>
                  <a:lnTo>
                    <a:pt x="47693" y="45589"/>
                  </a:lnTo>
                  <a:lnTo>
                    <a:pt x="56682" y="22627"/>
                  </a:lnTo>
                  <a:lnTo>
                    <a:pt x="62354" y="13228"/>
                  </a:lnTo>
                  <a:lnTo>
                    <a:pt x="70816" y="6962"/>
                  </a:lnTo>
                  <a:lnTo>
                    <a:pt x="92695" y="0"/>
                  </a:lnTo>
                  <a:lnTo>
                    <a:pt x="114897" y="3145"/>
                  </a:lnTo>
                  <a:lnTo>
                    <a:pt x="135294" y="13512"/>
                  </a:lnTo>
                  <a:lnTo>
                    <a:pt x="189216" y="70826"/>
                  </a:lnTo>
                  <a:lnTo>
                    <a:pt x="196334" y="80456"/>
                  </a:lnTo>
                  <a:lnTo>
                    <a:pt x="201124" y="103634"/>
                  </a:lnTo>
                  <a:lnTo>
                    <a:pt x="198183" y="127193"/>
                  </a:lnTo>
                  <a:lnTo>
                    <a:pt x="189077" y="145463"/>
                  </a:lnTo>
                  <a:lnTo>
                    <a:pt x="174112" y="158263"/>
                  </a:lnTo>
                  <a:lnTo>
                    <a:pt x="165208" y="163313"/>
                  </a:lnTo>
                  <a:lnTo>
                    <a:pt x="145956" y="165806"/>
                  </a:lnTo>
                  <a:lnTo>
                    <a:pt x="94757" y="162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65818" y="1121712"/>
              <a:ext cx="161188" cy="156416"/>
            </a:xfrm>
            <a:custGeom>
              <a:avLst/>
              <a:gdLst/>
              <a:ahLst/>
              <a:cxnLst/>
              <a:rect l="0" t="0" r="0" b="0"/>
              <a:pathLst>
                <a:path w="161188" h="156416">
                  <a:moveTo>
                    <a:pt x="119073" y="57479"/>
                  </a:moveTo>
                  <a:lnTo>
                    <a:pt x="98830" y="13517"/>
                  </a:lnTo>
                  <a:lnTo>
                    <a:pt x="90370" y="7114"/>
                  </a:lnTo>
                  <a:lnTo>
                    <a:pt x="68491" y="0"/>
                  </a:lnTo>
                  <a:lnTo>
                    <a:pt x="58446" y="1612"/>
                  </a:lnTo>
                  <a:lnTo>
                    <a:pt x="41045" y="12762"/>
                  </a:lnTo>
                  <a:lnTo>
                    <a:pt x="18095" y="38771"/>
                  </a:lnTo>
                  <a:lnTo>
                    <a:pt x="2066" y="74293"/>
                  </a:lnTo>
                  <a:lnTo>
                    <a:pt x="0" y="97707"/>
                  </a:lnTo>
                  <a:lnTo>
                    <a:pt x="8205" y="141335"/>
                  </a:lnTo>
                  <a:lnTo>
                    <a:pt x="14745" y="148478"/>
                  </a:lnTo>
                  <a:lnTo>
                    <a:pt x="34490" y="156415"/>
                  </a:lnTo>
                  <a:lnTo>
                    <a:pt x="43967" y="156192"/>
                  </a:lnTo>
                  <a:lnTo>
                    <a:pt x="60736" y="149704"/>
                  </a:lnTo>
                  <a:lnTo>
                    <a:pt x="72869" y="132783"/>
                  </a:lnTo>
                  <a:lnTo>
                    <a:pt x="90189" y="89382"/>
                  </a:lnTo>
                  <a:lnTo>
                    <a:pt x="95137" y="85767"/>
                  </a:lnTo>
                  <a:lnTo>
                    <a:pt x="100777" y="86866"/>
                  </a:lnTo>
                  <a:lnTo>
                    <a:pt x="113281" y="97446"/>
                  </a:lnTo>
                  <a:lnTo>
                    <a:pt x="161187" y="152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44533" y="1126549"/>
              <a:ext cx="108815" cy="118713"/>
            </a:xfrm>
            <a:custGeom>
              <a:avLst/>
              <a:gdLst/>
              <a:ahLst/>
              <a:cxnLst/>
              <a:rect l="0" t="0" r="0" b="0"/>
              <a:pathLst>
                <a:path w="108815" h="118713">
                  <a:moveTo>
                    <a:pt x="3529" y="31585"/>
                  </a:moveTo>
                  <a:lnTo>
                    <a:pt x="21487" y="92696"/>
                  </a:lnTo>
                  <a:lnTo>
                    <a:pt x="28278" y="114897"/>
                  </a:lnTo>
                  <a:lnTo>
                    <a:pt x="27047" y="118712"/>
                  </a:lnTo>
                  <a:lnTo>
                    <a:pt x="22717" y="117746"/>
                  </a:lnTo>
                  <a:lnTo>
                    <a:pt x="16321" y="113592"/>
                  </a:lnTo>
                  <a:lnTo>
                    <a:pt x="6095" y="99618"/>
                  </a:lnTo>
                  <a:lnTo>
                    <a:pt x="1730" y="90979"/>
                  </a:lnTo>
                  <a:lnTo>
                    <a:pt x="0" y="68901"/>
                  </a:lnTo>
                  <a:lnTo>
                    <a:pt x="1176" y="56462"/>
                  </a:lnTo>
                  <a:lnTo>
                    <a:pt x="11842" y="36403"/>
                  </a:lnTo>
                  <a:lnTo>
                    <a:pt x="28280" y="20858"/>
                  </a:lnTo>
                  <a:lnTo>
                    <a:pt x="47285" y="10050"/>
                  </a:lnTo>
                  <a:lnTo>
                    <a:pt x="108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59282" y="937036"/>
              <a:ext cx="20408" cy="347441"/>
            </a:xfrm>
            <a:custGeom>
              <a:avLst/>
              <a:gdLst/>
              <a:ahLst/>
              <a:cxnLst/>
              <a:rect l="0" t="0" r="0" b="0"/>
              <a:pathLst>
                <a:path w="20408" h="347441">
                  <a:moveTo>
                    <a:pt x="9878" y="0"/>
                  </a:moveTo>
                  <a:lnTo>
                    <a:pt x="1545" y="57264"/>
                  </a:lnTo>
                  <a:lnTo>
                    <a:pt x="0" y="106654"/>
                  </a:lnTo>
                  <a:lnTo>
                    <a:pt x="2662" y="161453"/>
                  </a:lnTo>
                  <a:lnTo>
                    <a:pt x="7740" y="219023"/>
                  </a:lnTo>
                  <a:lnTo>
                    <a:pt x="12365" y="270006"/>
                  </a:lnTo>
                  <a:lnTo>
                    <a:pt x="18024" y="311629"/>
                  </a:lnTo>
                  <a:lnTo>
                    <a:pt x="2040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32290" y="1063378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36263" y="8333"/>
                  </a:lnTo>
                  <a:lnTo>
                    <a:pt x="184839" y="15684"/>
                  </a:lnTo>
                  <a:lnTo>
                    <a:pt x="122386" y="19995"/>
                  </a:lnTo>
                  <a:lnTo>
                    <a:pt x="63776" y="20847"/>
                  </a:lnTo>
                  <a:lnTo>
                    <a:pt x="27475" y="20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97580" y="1137077"/>
              <a:ext cx="153734" cy="149853"/>
            </a:xfrm>
            <a:custGeom>
              <a:avLst/>
              <a:gdLst/>
              <a:ahLst/>
              <a:cxnLst/>
              <a:rect l="0" t="0" r="0" b="0"/>
              <a:pathLst>
                <a:path w="153734" h="149853">
                  <a:moveTo>
                    <a:pt x="119062" y="10529"/>
                  </a:moveTo>
                  <a:lnTo>
                    <a:pt x="81584" y="2195"/>
                  </a:lnTo>
                  <a:lnTo>
                    <a:pt x="69510" y="1464"/>
                  </a:lnTo>
                  <a:lnTo>
                    <a:pt x="49856" y="6890"/>
                  </a:lnTo>
                  <a:lnTo>
                    <a:pt x="33322" y="18270"/>
                  </a:lnTo>
                  <a:lnTo>
                    <a:pt x="12029" y="44408"/>
                  </a:lnTo>
                  <a:lnTo>
                    <a:pt x="2082" y="64191"/>
                  </a:lnTo>
                  <a:lnTo>
                    <a:pt x="0" y="84681"/>
                  </a:lnTo>
                  <a:lnTo>
                    <a:pt x="4145" y="105487"/>
                  </a:lnTo>
                  <a:lnTo>
                    <a:pt x="13786" y="126432"/>
                  </a:lnTo>
                  <a:lnTo>
                    <a:pt x="32108" y="141200"/>
                  </a:lnTo>
                  <a:lnTo>
                    <a:pt x="43545" y="146776"/>
                  </a:lnTo>
                  <a:lnTo>
                    <a:pt x="65612" y="149852"/>
                  </a:lnTo>
                  <a:lnTo>
                    <a:pt x="108374" y="142295"/>
                  </a:lnTo>
                  <a:lnTo>
                    <a:pt x="126400" y="129923"/>
                  </a:lnTo>
                  <a:lnTo>
                    <a:pt x="141041" y="112726"/>
                  </a:lnTo>
                  <a:lnTo>
                    <a:pt x="151447" y="93384"/>
                  </a:lnTo>
                  <a:lnTo>
                    <a:pt x="153733" y="73090"/>
                  </a:lnTo>
                  <a:lnTo>
                    <a:pt x="149679" y="53541"/>
                  </a:lnTo>
                  <a:lnTo>
                    <a:pt x="140079" y="37055"/>
                  </a:lnTo>
                  <a:lnTo>
                    <a:pt x="115931" y="14619"/>
                  </a:lnTo>
                  <a:lnTo>
                    <a:pt x="874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81393" y="977646"/>
              <a:ext cx="103706" cy="338417"/>
            </a:xfrm>
            <a:custGeom>
              <a:avLst/>
              <a:gdLst/>
              <a:ahLst/>
              <a:cxnLst/>
              <a:rect l="0" t="0" r="0" b="0"/>
              <a:pathLst>
                <a:path w="103706" h="338417">
                  <a:moveTo>
                    <a:pt x="61591" y="338416"/>
                  </a:moveTo>
                  <a:lnTo>
                    <a:pt x="43633" y="277305"/>
                  </a:lnTo>
                  <a:lnTo>
                    <a:pt x="26442" y="217284"/>
                  </a:lnTo>
                  <a:lnTo>
                    <a:pt x="8941" y="156998"/>
                  </a:lnTo>
                  <a:lnTo>
                    <a:pt x="498" y="102799"/>
                  </a:lnTo>
                  <a:lnTo>
                    <a:pt x="0" y="48202"/>
                  </a:lnTo>
                  <a:lnTo>
                    <a:pt x="4192" y="24598"/>
                  </a:lnTo>
                  <a:lnTo>
                    <a:pt x="9287" y="15730"/>
                  </a:lnTo>
                  <a:lnTo>
                    <a:pt x="24307" y="2757"/>
                  </a:lnTo>
                  <a:lnTo>
                    <a:pt x="33226" y="0"/>
                  </a:lnTo>
                  <a:lnTo>
                    <a:pt x="52494" y="55"/>
                  </a:lnTo>
                  <a:lnTo>
                    <a:pt x="103705" y="22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48228" y="113707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15235" y="7409"/>
                  </a:lnTo>
                  <a:lnTo>
                    <a:pt x="54689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22877" y="1157808"/>
              <a:ext cx="183403" cy="200369"/>
            </a:xfrm>
            <a:custGeom>
              <a:avLst/>
              <a:gdLst/>
              <a:ahLst/>
              <a:cxnLst/>
              <a:rect l="0" t="0" r="0" b="0"/>
              <a:pathLst>
                <a:path w="183403" h="200369">
                  <a:moveTo>
                    <a:pt x="130760" y="74026"/>
                  </a:moveTo>
                  <a:lnTo>
                    <a:pt x="136349" y="57258"/>
                  </a:lnTo>
                  <a:lnTo>
                    <a:pt x="135974" y="39667"/>
                  </a:lnTo>
                  <a:lnTo>
                    <a:pt x="134236" y="30063"/>
                  </a:lnTo>
                  <a:lnTo>
                    <a:pt x="122946" y="13153"/>
                  </a:lnTo>
                  <a:lnTo>
                    <a:pt x="115023" y="5368"/>
                  </a:lnTo>
                  <a:lnTo>
                    <a:pt x="105060" y="1348"/>
                  </a:lnTo>
                  <a:lnTo>
                    <a:pt x="81513" y="0"/>
                  </a:lnTo>
                  <a:lnTo>
                    <a:pt x="47538" y="11408"/>
                  </a:lnTo>
                  <a:lnTo>
                    <a:pt x="32161" y="29428"/>
                  </a:lnTo>
                  <a:lnTo>
                    <a:pt x="8808" y="85397"/>
                  </a:lnTo>
                  <a:lnTo>
                    <a:pt x="0" y="124448"/>
                  </a:lnTo>
                  <a:lnTo>
                    <a:pt x="1674" y="151808"/>
                  </a:lnTo>
                  <a:lnTo>
                    <a:pt x="9438" y="173326"/>
                  </a:lnTo>
                  <a:lnTo>
                    <a:pt x="14783" y="182340"/>
                  </a:lnTo>
                  <a:lnTo>
                    <a:pt x="23027" y="188349"/>
                  </a:lnTo>
                  <a:lnTo>
                    <a:pt x="44664" y="195026"/>
                  </a:lnTo>
                  <a:lnTo>
                    <a:pt x="54645" y="194467"/>
                  </a:lnTo>
                  <a:lnTo>
                    <a:pt x="71975" y="187607"/>
                  </a:lnTo>
                  <a:lnTo>
                    <a:pt x="94885" y="165001"/>
                  </a:lnTo>
                  <a:lnTo>
                    <a:pt x="127538" y="115642"/>
                  </a:lnTo>
                  <a:lnTo>
                    <a:pt x="132121" y="105279"/>
                  </a:lnTo>
                  <a:lnTo>
                    <a:pt x="135177" y="103050"/>
                  </a:lnTo>
                  <a:lnTo>
                    <a:pt x="137214" y="106244"/>
                  </a:lnTo>
                  <a:lnTo>
                    <a:pt x="150327" y="155261"/>
                  </a:lnTo>
                  <a:lnTo>
                    <a:pt x="183402" y="200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71687" y="1221305"/>
              <a:ext cx="324189" cy="144311"/>
            </a:xfrm>
            <a:custGeom>
              <a:avLst/>
              <a:gdLst/>
              <a:ahLst/>
              <a:cxnLst/>
              <a:rect l="0" t="0" r="0" b="0"/>
              <a:pathLst>
                <a:path w="324189" h="144311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70" y="92976"/>
                  </a:lnTo>
                  <a:lnTo>
                    <a:pt x="37246" y="132665"/>
                  </a:lnTo>
                  <a:lnTo>
                    <a:pt x="45156" y="136406"/>
                  </a:lnTo>
                  <a:lnTo>
                    <a:pt x="63303" y="137444"/>
                  </a:lnTo>
                  <a:lnTo>
                    <a:pt x="79948" y="130886"/>
                  </a:lnTo>
                  <a:lnTo>
                    <a:pt x="95144" y="119003"/>
                  </a:lnTo>
                  <a:lnTo>
                    <a:pt x="115684" y="92582"/>
                  </a:lnTo>
                  <a:lnTo>
                    <a:pt x="125455" y="72733"/>
                  </a:lnTo>
                  <a:lnTo>
                    <a:pt x="129698" y="69546"/>
                  </a:lnTo>
                  <a:lnTo>
                    <a:pt x="133697" y="70931"/>
                  </a:lnTo>
                  <a:lnTo>
                    <a:pt x="181841" y="125692"/>
                  </a:lnTo>
                  <a:lnTo>
                    <a:pt x="200092" y="136972"/>
                  </a:lnTo>
                  <a:lnTo>
                    <a:pt x="235686" y="144310"/>
                  </a:lnTo>
                  <a:lnTo>
                    <a:pt x="270280" y="140895"/>
                  </a:lnTo>
                  <a:lnTo>
                    <a:pt x="278891" y="136044"/>
                  </a:lnTo>
                  <a:lnTo>
                    <a:pt x="310886" y="98851"/>
                  </a:lnTo>
                  <a:lnTo>
                    <a:pt x="318277" y="78249"/>
                  </a:lnTo>
                  <a:lnTo>
                    <a:pt x="324188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37989" y="1031792"/>
              <a:ext cx="165705" cy="336913"/>
            </a:xfrm>
            <a:custGeom>
              <a:avLst/>
              <a:gdLst/>
              <a:ahLst/>
              <a:cxnLst/>
              <a:rect l="0" t="0" r="0" b="0"/>
              <a:pathLst>
                <a:path w="165705" h="336913">
                  <a:moveTo>
                    <a:pt x="0" y="0"/>
                  </a:moveTo>
                  <a:lnTo>
                    <a:pt x="0" y="58617"/>
                  </a:lnTo>
                  <a:lnTo>
                    <a:pt x="1170" y="121197"/>
                  </a:lnTo>
                  <a:lnTo>
                    <a:pt x="8406" y="171351"/>
                  </a:lnTo>
                  <a:lnTo>
                    <a:pt x="18212" y="230813"/>
                  </a:lnTo>
                  <a:lnTo>
                    <a:pt x="20495" y="287618"/>
                  </a:lnTo>
                  <a:lnTo>
                    <a:pt x="19513" y="293521"/>
                  </a:lnTo>
                  <a:lnTo>
                    <a:pt x="17688" y="293947"/>
                  </a:lnTo>
                  <a:lnTo>
                    <a:pt x="15301" y="290721"/>
                  </a:lnTo>
                  <a:lnTo>
                    <a:pt x="11943" y="258235"/>
                  </a:lnTo>
                  <a:lnTo>
                    <a:pt x="17397" y="234094"/>
                  </a:lnTo>
                  <a:lnTo>
                    <a:pt x="34372" y="190000"/>
                  </a:lnTo>
                  <a:lnTo>
                    <a:pt x="41632" y="182819"/>
                  </a:lnTo>
                  <a:lnTo>
                    <a:pt x="62177" y="174840"/>
                  </a:lnTo>
                  <a:lnTo>
                    <a:pt x="83787" y="177533"/>
                  </a:lnTo>
                  <a:lnTo>
                    <a:pt x="112563" y="192203"/>
                  </a:lnTo>
                  <a:lnTo>
                    <a:pt x="128407" y="207086"/>
                  </a:lnTo>
                  <a:lnTo>
                    <a:pt x="159167" y="262523"/>
                  </a:lnTo>
                  <a:lnTo>
                    <a:pt x="165704" y="300183"/>
                  </a:lnTo>
                  <a:lnTo>
                    <a:pt x="164114" y="317859"/>
                  </a:lnTo>
                  <a:lnTo>
                    <a:pt x="1579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52805" y="1236773"/>
              <a:ext cx="135678" cy="137777"/>
            </a:xfrm>
            <a:custGeom>
              <a:avLst/>
              <a:gdLst/>
              <a:ahLst/>
              <a:cxnLst/>
              <a:rect l="0" t="0" r="0" b="0"/>
              <a:pathLst>
                <a:path w="135678" h="137777">
                  <a:moveTo>
                    <a:pt x="79982" y="5589"/>
                  </a:moveTo>
                  <a:lnTo>
                    <a:pt x="63215" y="0"/>
                  </a:lnTo>
                  <a:lnTo>
                    <a:pt x="45624" y="3495"/>
                  </a:lnTo>
                  <a:lnTo>
                    <a:pt x="19109" y="18617"/>
                  </a:lnTo>
                  <a:lnTo>
                    <a:pt x="11324" y="24803"/>
                  </a:lnTo>
                  <a:lnTo>
                    <a:pt x="2674" y="44154"/>
                  </a:lnTo>
                  <a:lnTo>
                    <a:pt x="0" y="68353"/>
                  </a:lnTo>
                  <a:lnTo>
                    <a:pt x="2710" y="94705"/>
                  </a:lnTo>
                  <a:lnTo>
                    <a:pt x="14053" y="115776"/>
                  </a:lnTo>
                  <a:lnTo>
                    <a:pt x="21992" y="124671"/>
                  </a:lnTo>
                  <a:lnTo>
                    <a:pt x="43290" y="134554"/>
                  </a:lnTo>
                  <a:lnTo>
                    <a:pt x="67184" y="137776"/>
                  </a:lnTo>
                  <a:lnTo>
                    <a:pt x="89502" y="135309"/>
                  </a:lnTo>
                  <a:lnTo>
                    <a:pt x="108000" y="127193"/>
                  </a:lnTo>
                  <a:lnTo>
                    <a:pt x="116208" y="121754"/>
                  </a:lnTo>
                  <a:lnTo>
                    <a:pt x="128448" y="106351"/>
                  </a:lnTo>
                  <a:lnTo>
                    <a:pt x="133350" y="97330"/>
                  </a:lnTo>
                  <a:lnTo>
                    <a:pt x="135677" y="77948"/>
                  </a:lnTo>
                  <a:lnTo>
                    <a:pt x="131642" y="58806"/>
                  </a:lnTo>
                  <a:lnTo>
                    <a:pt x="122049" y="42499"/>
                  </a:lnTo>
                  <a:lnTo>
                    <a:pt x="113106" y="33692"/>
                  </a:lnTo>
                  <a:lnTo>
                    <a:pt x="101039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69658" y="1084435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553" y="174558"/>
                  </a:lnTo>
                  <a:lnTo>
                    <a:pt x="10335" y="231446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39839" y="1184156"/>
              <a:ext cx="203561" cy="244021"/>
            </a:xfrm>
            <a:custGeom>
              <a:avLst/>
              <a:gdLst/>
              <a:ahLst/>
              <a:cxnLst/>
              <a:rect l="0" t="0" r="0" b="0"/>
              <a:pathLst>
                <a:path w="203561" h="244021">
                  <a:moveTo>
                    <a:pt x="14047" y="89792"/>
                  </a:moveTo>
                  <a:lnTo>
                    <a:pt x="56739" y="92911"/>
                  </a:lnTo>
                  <a:lnTo>
                    <a:pt x="77475" y="95858"/>
                  </a:lnTo>
                  <a:lnTo>
                    <a:pt x="129894" y="85232"/>
                  </a:lnTo>
                  <a:lnTo>
                    <a:pt x="155866" y="69853"/>
                  </a:lnTo>
                  <a:lnTo>
                    <a:pt x="160066" y="61292"/>
                  </a:lnTo>
                  <a:lnTo>
                    <a:pt x="161612" y="39300"/>
                  </a:lnTo>
                  <a:lnTo>
                    <a:pt x="155281" y="20168"/>
                  </a:lnTo>
                  <a:lnTo>
                    <a:pt x="150317" y="11790"/>
                  </a:lnTo>
                  <a:lnTo>
                    <a:pt x="142328" y="6205"/>
                  </a:lnTo>
                  <a:lnTo>
                    <a:pt x="120974" y="0"/>
                  </a:lnTo>
                  <a:lnTo>
                    <a:pt x="82644" y="2095"/>
                  </a:lnTo>
                  <a:lnTo>
                    <a:pt x="61692" y="10261"/>
                  </a:lnTo>
                  <a:lnTo>
                    <a:pt x="52829" y="15715"/>
                  </a:lnTo>
                  <a:lnTo>
                    <a:pt x="39862" y="31132"/>
                  </a:lnTo>
                  <a:lnTo>
                    <a:pt x="6131" y="84974"/>
                  </a:lnTo>
                  <a:lnTo>
                    <a:pt x="0" y="109877"/>
                  </a:lnTo>
                  <a:lnTo>
                    <a:pt x="5596" y="160873"/>
                  </a:lnTo>
                  <a:lnTo>
                    <a:pt x="12631" y="182215"/>
                  </a:lnTo>
                  <a:lnTo>
                    <a:pt x="23556" y="199499"/>
                  </a:lnTo>
                  <a:lnTo>
                    <a:pt x="39330" y="211860"/>
                  </a:lnTo>
                  <a:lnTo>
                    <a:pt x="89472" y="239184"/>
                  </a:lnTo>
                  <a:lnTo>
                    <a:pt x="129072" y="244020"/>
                  </a:lnTo>
                  <a:lnTo>
                    <a:pt x="181784" y="238886"/>
                  </a:lnTo>
                  <a:lnTo>
                    <a:pt x="203560" y="237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354443" y="2219992"/>
            <a:ext cx="2804107" cy="485832"/>
            <a:chOff x="354443" y="2219992"/>
            <a:chExt cx="2804107" cy="485832"/>
          </a:xfrm>
        </p:grpSpPr>
        <p:sp>
          <p:nvSpPr>
            <p:cNvPr id="66" name="Freeform 65"/>
            <p:cNvSpPr/>
            <p:nvPr/>
          </p:nvSpPr>
          <p:spPr>
            <a:xfrm>
              <a:off x="354443" y="2219992"/>
              <a:ext cx="331722" cy="368352"/>
            </a:xfrm>
            <a:custGeom>
              <a:avLst/>
              <a:gdLst/>
              <a:ahLst/>
              <a:cxnLst/>
              <a:rect l="0" t="0" r="0" b="0"/>
              <a:pathLst>
                <a:path w="331722" h="368352">
                  <a:moveTo>
                    <a:pt x="56168" y="359489"/>
                  </a:moveTo>
                  <a:lnTo>
                    <a:pt x="47835" y="322011"/>
                  </a:lnTo>
                  <a:lnTo>
                    <a:pt x="46073" y="264999"/>
                  </a:lnTo>
                  <a:lnTo>
                    <a:pt x="44555" y="205817"/>
                  </a:lnTo>
                  <a:lnTo>
                    <a:pt x="34204" y="152186"/>
                  </a:lnTo>
                  <a:lnTo>
                    <a:pt x="20894" y="101862"/>
                  </a:lnTo>
                  <a:lnTo>
                    <a:pt x="7000" y="48030"/>
                  </a:lnTo>
                  <a:lnTo>
                    <a:pt x="0" y="24531"/>
                  </a:lnTo>
                  <a:lnTo>
                    <a:pt x="1175" y="15691"/>
                  </a:lnTo>
                  <a:lnTo>
                    <a:pt x="5468" y="8628"/>
                  </a:lnTo>
                  <a:lnTo>
                    <a:pt x="11840" y="2749"/>
                  </a:lnTo>
                  <a:lnTo>
                    <a:pt x="19597" y="0"/>
                  </a:lnTo>
                  <a:lnTo>
                    <a:pt x="73016" y="1089"/>
                  </a:lnTo>
                  <a:lnTo>
                    <a:pt x="126913" y="18246"/>
                  </a:lnTo>
                  <a:lnTo>
                    <a:pt x="179500" y="44165"/>
                  </a:lnTo>
                  <a:lnTo>
                    <a:pt x="242297" y="85795"/>
                  </a:lnTo>
                  <a:lnTo>
                    <a:pt x="294616" y="140473"/>
                  </a:lnTo>
                  <a:lnTo>
                    <a:pt x="327845" y="196156"/>
                  </a:lnTo>
                  <a:lnTo>
                    <a:pt x="331721" y="217486"/>
                  </a:lnTo>
                  <a:lnTo>
                    <a:pt x="321742" y="274586"/>
                  </a:lnTo>
                  <a:lnTo>
                    <a:pt x="310851" y="305477"/>
                  </a:lnTo>
                  <a:lnTo>
                    <a:pt x="299602" y="322226"/>
                  </a:lnTo>
                  <a:lnTo>
                    <a:pt x="283684" y="334349"/>
                  </a:lnTo>
                  <a:lnTo>
                    <a:pt x="244869" y="351664"/>
                  </a:lnTo>
                  <a:lnTo>
                    <a:pt x="181479" y="361578"/>
                  </a:lnTo>
                  <a:lnTo>
                    <a:pt x="126154" y="368351"/>
                  </a:lnTo>
                  <a:lnTo>
                    <a:pt x="70166" y="362453"/>
                  </a:lnTo>
                  <a:lnTo>
                    <a:pt x="14054" y="3594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23508" y="2418351"/>
              <a:ext cx="160886" cy="171660"/>
            </a:xfrm>
            <a:custGeom>
              <a:avLst/>
              <a:gdLst/>
              <a:ahLst/>
              <a:cxnLst/>
              <a:rect l="0" t="0" r="0" b="0"/>
              <a:pathLst>
                <a:path w="160886" h="171660">
                  <a:moveTo>
                    <a:pt x="45072" y="87431"/>
                  </a:moveTo>
                  <a:lnTo>
                    <a:pt x="87764" y="84311"/>
                  </a:lnTo>
                  <a:lnTo>
                    <a:pt x="118943" y="72858"/>
                  </a:lnTo>
                  <a:lnTo>
                    <a:pt x="129414" y="67187"/>
                  </a:lnTo>
                  <a:lnTo>
                    <a:pt x="144168" y="51528"/>
                  </a:lnTo>
                  <a:lnTo>
                    <a:pt x="149741" y="42439"/>
                  </a:lnTo>
                  <a:lnTo>
                    <a:pt x="151116" y="34039"/>
                  </a:lnTo>
                  <a:lnTo>
                    <a:pt x="149693" y="26100"/>
                  </a:lnTo>
                  <a:lnTo>
                    <a:pt x="146405" y="18468"/>
                  </a:lnTo>
                  <a:lnTo>
                    <a:pt x="133392" y="6868"/>
                  </a:lnTo>
                  <a:lnTo>
                    <a:pt x="125009" y="2137"/>
                  </a:lnTo>
                  <a:lnTo>
                    <a:pt x="103216" y="0"/>
                  </a:lnTo>
                  <a:lnTo>
                    <a:pt x="90854" y="1067"/>
                  </a:lnTo>
                  <a:lnTo>
                    <a:pt x="67759" y="11613"/>
                  </a:lnTo>
                  <a:lnTo>
                    <a:pt x="29926" y="41389"/>
                  </a:lnTo>
                  <a:lnTo>
                    <a:pt x="12768" y="68330"/>
                  </a:lnTo>
                  <a:lnTo>
                    <a:pt x="275" y="104128"/>
                  </a:lnTo>
                  <a:lnTo>
                    <a:pt x="0" y="114940"/>
                  </a:lnTo>
                  <a:lnTo>
                    <a:pt x="5933" y="133193"/>
                  </a:lnTo>
                  <a:lnTo>
                    <a:pt x="28016" y="156622"/>
                  </a:lnTo>
                  <a:lnTo>
                    <a:pt x="49970" y="164976"/>
                  </a:lnTo>
                  <a:lnTo>
                    <a:pt x="107780" y="170339"/>
                  </a:lnTo>
                  <a:lnTo>
                    <a:pt x="160885" y="1716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60194" y="2441537"/>
              <a:ext cx="166356" cy="161323"/>
            </a:xfrm>
            <a:custGeom>
              <a:avLst/>
              <a:gdLst/>
              <a:ahLst/>
              <a:cxnLst/>
              <a:rect l="0" t="0" r="0" b="0"/>
              <a:pathLst>
                <a:path w="166356" h="161323">
                  <a:moveTo>
                    <a:pt x="8427" y="53716"/>
                  </a:moveTo>
                  <a:lnTo>
                    <a:pt x="19880" y="107861"/>
                  </a:lnTo>
                  <a:lnTo>
                    <a:pt x="33176" y="157218"/>
                  </a:lnTo>
                  <a:lnTo>
                    <a:pt x="33116" y="161322"/>
                  </a:lnTo>
                  <a:lnTo>
                    <a:pt x="30735" y="160549"/>
                  </a:lnTo>
                  <a:lnTo>
                    <a:pt x="23021" y="150331"/>
                  </a:lnTo>
                  <a:lnTo>
                    <a:pt x="4991" y="105217"/>
                  </a:lnTo>
                  <a:lnTo>
                    <a:pt x="0" y="68846"/>
                  </a:lnTo>
                  <a:lnTo>
                    <a:pt x="4111" y="28434"/>
                  </a:lnTo>
                  <a:lnTo>
                    <a:pt x="9059" y="18144"/>
                  </a:lnTo>
                  <a:lnTo>
                    <a:pt x="23916" y="3591"/>
                  </a:lnTo>
                  <a:lnTo>
                    <a:pt x="32791" y="412"/>
                  </a:lnTo>
                  <a:lnTo>
                    <a:pt x="52011" y="0"/>
                  </a:lnTo>
                  <a:lnTo>
                    <a:pt x="82562" y="6345"/>
                  </a:lnTo>
                  <a:lnTo>
                    <a:pt x="108252" y="21223"/>
                  </a:lnTo>
                  <a:lnTo>
                    <a:pt x="120254" y="36935"/>
                  </a:lnTo>
                  <a:lnTo>
                    <a:pt x="139827" y="65512"/>
                  </a:lnTo>
                  <a:lnTo>
                    <a:pt x="148670" y="75618"/>
                  </a:lnTo>
                  <a:lnTo>
                    <a:pt x="158495" y="99325"/>
                  </a:lnTo>
                  <a:lnTo>
                    <a:pt x="166355" y="1484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176871" y="2442611"/>
              <a:ext cx="163277" cy="154522"/>
            </a:xfrm>
            <a:custGeom>
              <a:avLst/>
              <a:gdLst/>
              <a:ahLst/>
              <a:cxnLst/>
              <a:rect l="0" t="0" r="0" b="0"/>
              <a:pathLst>
                <a:path w="163277" h="154522">
                  <a:moveTo>
                    <a:pt x="107605" y="31586"/>
                  </a:moveTo>
                  <a:lnTo>
                    <a:pt x="90838" y="25996"/>
                  </a:lnTo>
                  <a:lnTo>
                    <a:pt x="58053" y="28110"/>
                  </a:lnTo>
                  <a:lnTo>
                    <a:pt x="24293" y="36145"/>
                  </a:lnTo>
                  <a:lnTo>
                    <a:pt x="15799" y="41644"/>
                  </a:lnTo>
                  <a:lnTo>
                    <a:pt x="3242" y="57113"/>
                  </a:lnTo>
                  <a:lnTo>
                    <a:pt x="0" y="78806"/>
                  </a:lnTo>
                  <a:lnTo>
                    <a:pt x="3629" y="102875"/>
                  </a:lnTo>
                  <a:lnTo>
                    <a:pt x="13040" y="125271"/>
                  </a:lnTo>
                  <a:lnTo>
                    <a:pt x="31261" y="140684"/>
                  </a:lnTo>
                  <a:lnTo>
                    <a:pt x="54957" y="150264"/>
                  </a:lnTo>
                  <a:lnTo>
                    <a:pt x="81087" y="154521"/>
                  </a:lnTo>
                  <a:lnTo>
                    <a:pt x="105178" y="150174"/>
                  </a:lnTo>
                  <a:lnTo>
                    <a:pt x="126414" y="139274"/>
                  </a:lnTo>
                  <a:lnTo>
                    <a:pt x="143651" y="122731"/>
                  </a:lnTo>
                  <a:lnTo>
                    <a:pt x="160919" y="93686"/>
                  </a:lnTo>
                  <a:lnTo>
                    <a:pt x="163276" y="70104"/>
                  </a:lnTo>
                  <a:lnTo>
                    <a:pt x="159254" y="46365"/>
                  </a:lnTo>
                  <a:lnTo>
                    <a:pt x="149667" y="28016"/>
                  </a:lnTo>
                  <a:lnTo>
                    <a:pt x="134488" y="15181"/>
                  </a:lnTo>
                  <a:lnTo>
                    <a:pt x="1076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400290" y="2410450"/>
              <a:ext cx="242156" cy="168963"/>
            </a:xfrm>
            <a:custGeom>
              <a:avLst/>
              <a:gdLst/>
              <a:ahLst/>
              <a:cxnLst/>
              <a:rect l="0" t="0" r="0" b="0"/>
              <a:pathLst>
                <a:path w="242156" h="168963">
                  <a:moveTo>
                    <a:pt x="0" y="84803"/>
                  </a:moveTo>
                  <a:lnTo>
                    <a:pt x="11178" y="95982"/>
                  </a:lnTo>
                  <a:lnTo>
                    <a:pt x="27511" y="137531"/>
                  </a:lnTo>
                  <a:lnTo>
                    <a:pt x="36097" y="168927"/>
                  </a:lnTo>
                  <a:lnTo>
                    <a:pt x="35763" y="168962"/>
                  </a:lnTo>
                  <a:lnTo>
                    <a:pt x="34370" y="165475"/>
                  </a:lnTo>
                  <a:lnTo>
                    <a:pt x="28832" y="108396"/>
                  </a:lnTo>
                  <a:lnTo>
                    <a:pt x="22593" y="58658"/>
                  </a:lnTo>
                  <a:lnTo>
                    <a:pt x="27978" y="37699"/>
                  </a:lnTo>
                  <a:lnTo>
                    <a:pt x="32690" y="28834"/>
                  </a:lnTo>
                  <a:lnTo>
                    <a:pt x="39341" y="24094"/>
                  </a:lnTo>
                  <a:lnTo>
                    <a:pt x="47284" y="22103"/>
                  </a:lnTo>
                  <a:lnTo>
                    <a:pt x="56089" y="21946"/>
                  </a:lnTo>
                  <a:lnTo>
                    <a:pt x="64299" y="25351"/>
                  </a:lnTo>
                  <a:lnTo>
                    <a:pt x="87032" y="46911"/>
                  </a:lnTo>
                  <a:lnTo>
                    <a:pt x="101462" y="65623"/>
                  </a:lnTo>
                  <a:lnTo>
                    <a:pt x="105076" y="75526"/>
                  </a:lnTo>
                  <a:lnTo>
                    <a:pt x="105971" y="95888"/>
                  </a:lnTo>
                  <a:lnTo>
                    <a:pt x="105742" y="98042"/>
                  </a:lnTo>
                  <a:lnTo>
                    <a:pt x="105345" y="55972"/>
                  </a:lnTo>
                  <a:lnTo>
                    <a:pt x="116481" y="22449"/>
                  </a:lnTo>
                  <a:lnTo>
                    <a:pt x="131318" y="7177"/>
                  </a:lnTo>
                  <a:lnTo>
                    <a:pt x="140188" y="1467"/>
                  </a:lnTo>
                  <a:lnTo>
                    <a:pt x="149610" y="0"/>
                  </a:lnTo>
                  <a:lnTo>
                    <a:pt x="169438" y="4609"/>
                  </a:lnTo>
                  <a:lnTo>
                    <a:pt x="186830" y="17576"/>
                  </a:lnTo>
                  <a:lnTo>
                    <a:pt x="209775" y="47727"/>
                  </a:lnTo>
                  <a:lnTo>
                    <a:pt x="221915" y="74174"/>
                  </a:lnTo>
                  <a:lnTo>
                    <a:pt x="232828" y="129454"/>
                  </a:lnTo>
                  <a:lnTo>
                    <a:pt x="242155" y="1585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726673" y="245313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58617"/>
                  </a:lnTo>
                  <a:lnTo>
                    <a:pt x="18211" y="12042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726673" y="2347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842487" y="2416332"/>
              <a:ext cx="178985" cy="177135"/>
            </a:xfrm>
            <a:custGeom>
              <a:avLst/>
              <a:gdLst/>
              <a:ahLst/>
              <a:cxnLst/>
              <a:rect l="0" t="0" r="0" b="0"/>
              <a:pathLst>
                <a:path w="178985" h="177135">
                  <a:moveTo>
                    <a:pt x="0" y="26279"/>
                  </a:moveTo>
                  <a:lnTo>
                    <a:pt x="8333" y="63757"/>
                  </a:lnTo>
                  <a:lnTo>
                    <a:pt x="11892" y="87389"/>
                  </a:lnTo>
                  <a:lnTo>
                    <a:pt x="34119" y="141821"/>
                  </a:lnTo>
                  <a:lnTo>
                    <a:pt x="46600" y="177134"/>
                  </a:lnTo>
                  <a:lnTo>
                    <a:pt x="27703" y="114349"/>
                  </a:lnTo>
                  <a:lnTo>
                    <a:pt x="23539" y="61916"/>
                  </a:lnTo>
                  <a:lnTo>
                    <a:pt x="31021" y="27479"/>
                  </a:lnTo>
                  <a:lnTo>
                    <a:pt x="41473" y="5756"/>
                  </a:lnTo>
                  <a:lnTo>
                    <a:pt x="49875" y="898"/>
                  </a:lnTo>
                  <a:lnTo>
                    <a:pt x="60156" y="0"/>
                  </a:lnTo>
                  <a:lnTo>
                    <a:pt x="71689" y="1740"/>
                  </a:lnTo>
                  <a:lnTo>
                    <a:pt x="93863" y="13033"/>
                  </a:lnTo>
                  <a:lnTo>
                    <a:pt x="122957" y="39122"/>
                  </a:lnTo>
                  <a:lnTo>
                    <a:pt x="143276" y="69079"/>
                  </a:lnTo>
                  <a:lnTo>
                    <a:pt x="168094" y="131624"/>
                  </a:lnTo>
                  <a:lnTo>
                    <a:pt x="178984" y="1631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064540" y="2439641"/>
              <a:ext cx="188559" cy="160909"/>
            </a:xfrm>
            <a:custGeom>
              <a:avLst/>
              <a:gdLst/>
              <a:ahLst/>
              <a:cxnLst/>
              <a:rect l="0" t="0" r="0" b="0"/>
              <a:pathLst>
                <a:path w="188559" h="160909">
                  <a:moveTo>
                    <a:pt x="83273" y="97726"/>
                  </a:moveTo>
                  <a:lnTo>
                    <a:pt x="91606" y="60249"/>
                  </a:lnTo>
                  <a:lnTo>
                    <a:pt x="92338" y="48175"/>
                  </a:lnTo>
                  <a:lnTo>
                    <a:pt x="86912" y="28520"/>
                  </a:lnTo>
                  <a:lnTo>
                    <a:pt x="82190" y="20004"/>
                  </a:lnTo>
                  <a:lnTo>
                    <a:pt x="67584" y="7421"/>
                  </a:lnTo>
                  <a:lnTo>
                    <a:pt x="58775" y="2428"/>
                  </a:lnTo>
                  <a:lnTo>
                    <a:pt x="39630" y="0"/>
                  </a:lnTo>
                  <a:lnTo>
                    <a:pt x="29611" y="990"/>
                  </a:lnTo>
                  <a:lnTo>
                    <a:pt x="21762" y="5159"/>
                  </a:lnTo>
                  <a:lnTo>
                    <a:pt x="9921" y="19151"/>
                  </a:lnTo>
                  <a:lnTo>
                    <a:pt x="2268" y="52348"/>
                  </a:lnTo>
                  <a:lnTo>
                    <a:pt x="0" y="91820"/>
                  </a:lnTo>
                  <a:lnTo>
                    <a:pt x="5709" y="116158"/>
                  </a:lnTo>
                  <a:lnTo>
                    <a:pt x="22077" y="146472"/>
                  </a:lnTo>
                  <a:lnTo>
                    <a:pt x="28437" y="154790"/>
                  </a:lnTo>
                  <a:lnTo>
                    <a:pt x="37357" y="159165"/>
                  </a:lnTo>
                  <a:lnTo>
                    <a:pt x="59746" y="160908"/>
                  </a:lnTo>
                  <a:lnTo>
                    <a:pt x="79056" y="154663"/>
                  </a:lnTo>
                  <a:lnTo>
                    <a:pt x="87480" y="149722"/>
                  </a:lnTo>
                  <a:lnTo>
                    <a:pt x="93097" y="141749"/>
                  </a:lnTo>
                  <a:lnTo>
                    <a:pt x="101002" y="108170"/>
                  </a:lnTo>
                  <a:lnTo>
                    <a:pt x="103344" y="77944"/>
                  </a:lnTo>
                  <a:lnTo>
                    <a:pt x="106378" y="93295"/>
                  </a:lnTo>
                  <a:lnTo>
                    <a:pt x="127178" y="127397"/>
                  </a:lnTo>
                  <a:lnTo>
                    <a:pt x="141391" y="141329"/>
                  </a:lnTo>
                  <a:lnTo>
                    <a:pt x="172872" y="156685"/>
                  </a:lnTo>
                  <a:lnTo>
                    <a:pt x="188558" y="160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95212" y="2221513"/>
              <a:ext cx="42115" cy="400083"/>
            </a:xfrm>
            <a:custGeom>
              <a:avLst/>
              <a:gdLst/>
              <a:ahLst/>
              <a:cxnLst/>
              <a:rect l="0" t="0" r="0" b="0"/>
              <a:pathLst>
                <a:path w="42115" h="400083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19" y="164572"/>
                  </a:lnTo>
                  <a:lnTo>
                    <a:pt x="7236" y="208843"/>
                  </a:lnTo>
                  <a:lnTo>
                    <a:pt x="10723" y="269720"/>
                  </a:lnTo>
                  <a:lnTo>
                    <a:pt x="21789" y="326629"/>
                  </a:lnTo>
                  <a:lnTo>
                    <a:pt x="39059" y="389821"/>
                  </a:lnTo>
                  <a:lnTo>
                    <a:pt x="42114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10984" y="2411026"/>
              <a:ext cx="210571" cy="42114"/>
            </a:xfrm>
            <a:custGeom>
              <a:avLst/>
              <a:gdLst/>
              <a:ahLst/>
              <a:cxnLst/>
              <a:rect l="0" t="0" r="0" b="0"/>
              <a:pathLst>
                <a:path w="210571" h="42114">
                  <a:moveTo>
                    <a:pt x="210570" y="0"/>
                  </a:moveTo>
                  <a:lnTo>
                    <a:pt x="167878" y="3119"/>
                  </a:lnTo>
                  <a:lnTo>
                    <a:pt x="105234" y="21330"/>
                  </a:lnTo>
                  <a:lnTo>
                    <a:pt x="45400" y="3747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50343" y="2484725"/>
              <a:ext cx="113787" cy="152622"/>
            </a:xfrm>
            <a:custGeom>
              <a:avLst/>
              <a:gdLst/>
              <a:ahLst/>
              <a:cxnLst/>
              <a:rect l="0" t="0" r="0" b="0"/>
              <a:pathLst>
                <a:path w="113787" h="152622">
                  <a:moveTo>
                    <a:pt x="87024" y="31585"/>
                  </a:moveTo>
                  <a:lnTo>
                    <a:pt x="69044" y="15944"/>
                  </a:lnTo>
                  <a:lnTo>
                    <a:pt x="52127" y="7866"/>
                  </a:lnTo>
                  <a:lnTo>
                    <a:pt x="43872" y="7584"/>
                  </a:lnTo>
                  <a:lnTo>
                    <a:pt x="28461" y="13509"/>
                  </a:lnTo>
                  <a:lnTo>
                    <a:pt x="16933" y="27061"/>
                  </a:lnTo>
                  <a:lnTo>
                    <a:pt x="0" y="69946"/>
                  </a:lnTo>
                  <a:lnTo>
                    <a:pt x="148" y="109762"/>
                  </a:lnTo>
                  <a:lnTo>
                    <a:pt x="7859" y="131061"/>
                  </a:lnTo>
                  <a:lnTo>
                    <a:pt x="13190" y="140017"/>
                  </a:lnTo>
                  <a:lnTo>
                    <a:pt x="21424" y="145987"/>
                  </a:lnTo>
                  <a:lnTo>
                    <a:pt x="43051" y="152621"/>
                  </a:lnTo>
                  <a:lnTo>
                    <a:pt x="65141" y="149330"/>
                  </a:lnTo>
                  <a:lnTo>
                    <a:pt x="75945" y="145177"/>
                  </a:lnTo>
                  <a:lnTo>
                    <a:pt x="94189" y="128084"/>
                  </a:lnTo>
                  <a:lnTo>
                    <a:pt x="107756" y="104889"/>
                  </a:lnTo>
                  <a:lnTo>
                    <a:pt x="113786" y="78983"/>
                  </a:lnTo>
                  <a:lnTo>
                    <a:pt x="110227" y="58110"/>
                  </a:lnTo>
                  <a:lnTo>
                    <a:pt x="7649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42653" y="2400497"/>
              <a:ext cx="105285" cy="230783"/>
            </a:xfrm>
            <a:custGeom>
              <a:avLst/>
              <a:gdLst/>
              <a:ahLst/>
              <a:cxnLst/>
              <a:rect l="0" t="0" r="0" b="0"/>
              <a:pathLst>
                <a:path w="105285" h="230783">
                  <a:moveTo>
                    <a:pt x="0" y="115813"/>
                  </a:moveTo>
                  <a:lnTo>
                    <a:pt x="20243" y="159776"/>
                  </a:lnTo>
                  <a:lnTo>
                    <a:pt x="49877" y="213933"/>
                  </a:lnTo>
                  <a:lnTo>
                    <a:pt x="56093" y="230782"/>
                  </a:lnTo>
                  <a:lnTo>
                    <a:pt x="54955" y="222673"/>
                  </a:lnTo>
                  <a:lnTo>
                    <a:pt x="38191" y="162081"/>
                  </a:lnTo>
                  <a:lnTo>
                    <a:pt x="21002" y="105832"/>
                  </a:lnTo>
                  <a:lnTo>
                    <a:pt x="7008" y="63279"/>
                  </a:lnTo>
                  <a:lnTo>
                    <a:pt x="7011" y="53884"/>
                  </a:lnTo>
                  <a:lnTo>
                    <a:pt x="13254" y="37207"/>
                  </a:lnTo>
                  <a:lnTo>
                    <a:pt x="35512" y="14664"/>
                  </a:lnTo>
                  <a:lnTo>
                    <a:pt x="60626" y="6517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6953" y="2674238"/>
              <a:ext cx="2126757" cy="31586"/>
            </a:xfrm>
            <a:custGeom>
              <a:avLst/>
              <a:gdLst/>
              <a:ahLst/>
              <a:cxnLst/>
              <a:rect l="0" t="0" r="0" b="0"/>
              <a:pathLst>
                <a:path w="2126757" h="31586">
                  <a:moveTo>
                    <a:pt x="2126756" y="10528"/>
                  </a:moveTo>
                  <a:lnTo>
                    <a:pt x="2068139" y="19593"/>
                  </a:lnTo>
                  <a:lnTo>
                    <a:pt x="2008423" y="12531"/>
                  </a:lnTo>
                  <a:lnTo>
                    <a:pt x="1948704" y="10924"/>
                  </a:lnTo>
                  <a:lnTo>
                    <a:pt x="1888988" y="10607"/>
                  </a:lnTo>
                  <a:lnTo>
                    <a:pt x="1829012" y="7424"/>
                  </a:lnTo>
                  <a:lnTo>
                    <a:pt x="1766776" y="1467"/>
                  </a:lnTo>
                  <a:lnTo>
                    <a:pt x="1712429" y="434"/>
                  </a:lnTo>
                  <a:lnTo>
                    <a:pt x="1663051" y="129"/>
                  </a:lnTo>
                  <a:lnTo>
                    <a:pt x="1613196" y="38"/>
                  </a:lnTo>
                  <a:lnTo>
                    <a:pt x="1551183" y="8"/>
                  </a:lnTo>
                  <a:lnTo>
                    <a:pt x="1499851" y="2"/>
                  </a:lnTo>
                  <a:lnTo>
                    <a:pt x="1441878" y="1"/>
                  </a:lnTo>
                  <a:lnTo>
                    <a:pt x="1387136" y="0"/>
                  </a:lnTo>
                  <a:lnTo>
                    <a:pt x="1333871" y="0"/>
                  </a:lnTo>
                  <a:lnTo>
                    <a:pt x="1281045" y="1170"/>
                  </a:lnTo>
                  <a:lnTo>
                    <a:pt x="1228348" y="7236"/>
                  </a:lnTo>
                  <a:lnTo>
                    <a:pt x="1175689" y="9553"/>
                  </a:lnTo>
                  <a:lnTo>
                    <a:pt x="1123042" y="10239"/>
                  </a:lnTo>
                  <a:lnTo>
                    <a:pt x="1072737" y="11612"/>
                  </a:lnTo>
                  <a:lnTo>
                    <a:pt x="1016874" y="18845"/>
                  </a:lnTo>
                  <a:lnTo>
                    <a:pt x="955796" y="20620"/>
                  </a:lnTo>
                  <a:lnTo>
                    <a:pt x="901651" y="26517"/>
                  </a:lnTo>
                  <a:lnTo>
                    <a:pt x="846743" y="30084"/>
                  </a:lnTo>
                  <a:lnTo>
                    <a:pt x="787840" y="31141"/>
                  </a:lnTo>
                  <a:lnTo>
                    <a:pt x="731523" y="31454"/>
                  </a:lnTo>
                  <a:lnTo>
                    <a:pt x="672202" y="31547"/>
                  </a:lnTo>
                  <a:lnTo>
                    <a:pt x="615762" y="31574"/>
                  </a:lnTo>
                  <a:lnTo>
                    <a:pt x="561994" y="31582"/>
                  </a:lnTo>
                  <a:lnTo>
                    <a:pt x="498659" y="31585"/>
                  </a:lnTo>
                  <a:lnTo>
                    <a:pt x="448268" y="31585"/>
                  </a:lnTo>
                  <a:lnTo>
                    <a:pt x="385078" y="28466"/>
                  </a:lnTo>
                  <a:lnTo>
                    <a:pt x="326929" y="22520"/>
                  </a:lnTo>
                  <a:lnTo>
                    <a:pt x="276372" y="27080"/>
                  </a:lnTo>
                  <a:lnTo>
                    <a:pt x="224348" y="30250"/>
                  </a:lnTo>
                  <a:lnTo>
                    <a:pt x="171888" y="31190"/>
                  </a:lnTo>
                  <a:lnTo>
                    <a:pt x="119300" y="31468"/>
                  </a:lnTo>
                  <a:lnTo>
                    <a:pt x="57534" y="2432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021678" y="2453139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78254" y="4940"/>
                  </a:lnTo>
                  <a:lnTo>
                    <a:pt x="1956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342819" y="2158342"/>
            <a:ext cx="2974280" cy="508419"/>
            <a:chOff x="3342819" y="2158342"/>
            <a:chExt cx="2974280" cy="508419"/>
          </a:xfrm>
        </p:grpSpPr>
        <p:sp>
          <p:nvSpPr>
            <p:cNvPr id="82" name="Freeform 81"/>
            <p:cNvSpPr/>
            <p:nvPr/>
          </p:nvSpPr>
          <p:spPr>
            <a:xfrm>
              <a:off x="3342819" y="2267615"/>
              <a:ext cx="278985" cy="399146"/>
            </a:xfrm>
            <a:custGeom>
              <a:avLst/>
              <a:gdLst/>
              <a:ahLst/>
              <a:cxnLst/>
              <a:rect l="0" t="0" r="0" b="0"/>
              <a:pathLst>
                <a:path w="278985" h="399146">
                  <a:moveTo>
                    <a:pt x="226341" y="48654"/>
                  </a:moveTo>
                  <a:lnTo>
                    <a:pt x="216766" y="24607"/>
                  </a:lnTo>
                  <a:lnTo>
                    <a:pt x="206098" y="10281"/>
                  </a:lnTo>
                  <a:lnTo>
                    <a:pt x="187319" y="2353"/>
                  </a:lnTo>
                  <a:lnTo>
                    <a:pt x="163374" y="0"/>
                  </a:lnTo>
                  <a:lnTo>
                    <a:pt x="137135" y="2853"/>
                  </a:lnTo>
                  <a:lnTo>
                    <a:pt x="116114" y="11141"/>
                  </a:lnTo>
                  <a:lnTo>
                    <a:pt x="98972" y="23793"/>
                  </a:lnTo>
                  <a:lnTo>
                    <a:pt x="54594" y="82000"/>
                  </a:lnTo>
                  <a:lnTo>
                    <a:pt x="26343" y="133923"/>
                  </a:lnTo>
                  <a:lnTo>
                    <a:pt x="14621" y="161421"/>
                  </a:lnTo>
                  <a:lnTo>
                    <a:pt x="3976" y="217201"/>
                  </a:lnTo>
                  <a:lnTo>
                    <a:pt x="0" y="246397"/>
                  </a:lnTo>
                  <a:lnTo>
                    <a:pt x="6980" y="306560"/>
                  </a:lnTo>
                  <a:lnTo>
                    <a:pt x="24189" y="362640"/>
                  </a:lnTo>
                  <a:lnTo>
                    <a:pt x="35500" y="379666"/>
                  </a:lnTo>
                  <a:lnTo>
                    <a:pt x="51446" y="391913"/>
                  </a:lnTo>
                  <a:lnTo>
                    <a:pt x="60612" y="396816"/>
                  </a:lnTo>
                  <a:lnTo>
                    <a:pt x="86393" y="399145"/>
                  </a:lnTo>
                  <a:lnTo>
                    <a:pt x="115009" y="395111"/>
                  </a:lnTo>
                  <a:lnTo>
                    <a:pt x="139426" y="385519"/>
                  </a:lnTo>
                  <a:lnTo>
                    <a:pt x="167313" y="361375"/>
                  </a:lnTo>
                  <a:lnTo>
                    <a:pt x="184805" y="331995"/>
                  </a:lnTo>
                  <a:lnTo>
                    <a:pt x="187214" y="311454"/>
                  </a:lnTo>
                  <a:lnTo>
                    <a:pt x="186218" y="301063"/>
                  </a:lnTo>
                  <a:lnTo>
                    <a:pt x="182045" y="292966"/>
                  </a:lnTo>
                  <a:lnTo>
                    <a:pt x="168050" y="280849"/>
                  </a:lnTo>
                  <a:lnTo>
                    <a:pt x="147012" y="277804"/>
                  </a:lnTo>
                  <a:lnTo>
                    <a:pt x="131422" y="279180"/>
                  </a:lnTo>
                  <a:lnTo>
                    <a:pt x="140092" y="279792"/>
                  </a:lnTo>
                  <a:lnTo>
                    <a:pt x="196800" y="271883"/>
                  </a:lnTo>
                  <a:lnTo>
                    <a:pt x="251312" y="264584"/>
                  </a:lnTo>
                  <a:lnTo>
                    <a:pt x="278984" y="2592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06031" y="251631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19" y="42692"/>
                  </a:lnTo>
                  <a:lnTo>
                    <a:pt x="18211" y="104311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06031" y="244261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69202" y="2463668"/>
              <a:ext cx="105286" cy="161445"/>
            </a:xfrm>
            <a:custGeom>
              <a:avLst/>
              <a:gdLst/>
              <a:ahLst/>
              <a:cxnLst/>
              <a:rect l="0" t="0" r="0" b="0"/>
              <a:pathLst>
                <a:path w="105286" h="161445">
                  <a:moveTo>
                    <a:pt x="0" y="10529"/>
                  </a:moveTo>
                  <a:lnTo>
                    <a:pt x="19128" y="73956"/>
                  </a:lnTo>
                  <a:lnTo>
                    <a:pt x="56598" y="136893"/>
                  </a:lnTo>
                  <a:lnTo>
                    <a:pt x="70388" y="157938"/>
                  </a:lnTo>
                  <a:lnTo>
                    <a:pt x="77341" y="161444"/>
                  </a:lnTo>
                  <a:lnTo>
                    <a:pt x="84316" y="160272"/>
                  </a:lnTo>
                  <a:lnTo>
                    <a:pt x="91306" y="155981"/>
                  </a:lnTo>
                  <a:lnTo>
                    <a:pt x="95965" y="147271"/>
                  </a:lnTo>
                  <a:lnTo>
                    <a:pt x="103444" y="94385"/>
                  </a:lnTo>
                  <a:lnTo>
                    <a:pt x="104921" y="3853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51184" y="2437495"/>
              <a:ext cx="123345" cy="152516"/>
            </a:xfrm>
            <a:custGeom>
              <a:avLst/>
              <a:gdLst/>
              <a:ahLst/>
              <a:cxnLst/>
              <a:rect l="0" t="0" r="0" b="0"/>
              <a:pathLst>
                <a:path w="123345" h="152516">
                  <a:moveTo>
                    <a:pt x="7531" y="57758"/>
                  </a:moveTo>
                  <a:lnTo>
                    <a:pt x="24298" y="63348"/>
                  </a:lnTo>
                  <a:lnTo>
                    <a:pt x="41889" y="62972"/>
                  </a:lnTo>
                  <a:lnTo>
                    <a:pt x="81778" y="53199"/>
                  </a:lnTo>
                  <a:lnTo>
                    <a:pt x="107389" y="37820"/>
                  </a:lnTo>
                  <a:lnTo>
                    <a:pt x="111537" y="30428"/>
                  </a:lnTo>
                  <a:lnTo>
                    <a:pt x="113028" y="12856"/>
                  </a:lnTo>
                  <a:lnTo>
                    <a:pt x="108277" y="6767"/>
                  </a:lnTo>
                  <a:lnTo>
                    <a:pt x="90522" y="0"/>
                  </a:lnTo>
                  <a:lnTo>
                    <a:pt x="54218" y="1781"/>
                  </a:lnTo>
                  <a:lnTo>
                    <a:pt x="33740" y="9873"/>
                  </a:lnTo>
                  <a:lnTo>
                    <a:pt x="25003" y="15306"/>
                  </a:lnTo>
                  <a:lnTo>
                    <a:pt x="12177" y="30702"/>
                  </a:lnTo>
                  <a:lnTo>
                    <a:pt x="3747" y="50413"/>
                  </a:lnTo>
                  <a:lnTo>
                    <a:pt x="0" y="74771"/>
                  </a:lnTo>
                  <a:lnTo>
                    <a:pt x="4573" y="98075"/>
                  </a:lnTo>
                  <a:lnTo>
                    <a:pt x="20302" y="127806"/>
                  </a:lnTo>
                  <a:lnTo>
                    <a:pt x="26573" y="136042"/>
                  </a:lnTo>
                  <a:lnTo>
                    <a:pt x="46020" y="145194"/>
                  </a:lnTo>
                  <a:lnTo>
                    <a:pt x="105536" y="151551"/>
                  </a:lnTo>
                  <a:lnTo>
                    <a:pt x="123344" y="1525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90220" y="2429310"/>
              <a:ext cx="222815" cy="189244"/>
            </a:xfrm>
            <a:custGeom>
              <a:avLst/>
              <a:gdLst/>
              <a:ahLst/>
              <a:cxnLst/>
              <a:rect l="0" t="0" r="0" b="0"/>
              <a:pathLst>
                <a:path w="222815" h="189244">
                  <a:moveTo>
                    <a:pt x="105406" y="13301"/>
                  </a:moveTo>
                  <a:lnTo>
                    <a:pt x="94228" y="2123"/>
                  </a:lnTo>
                  <a:lnTo>
                    <a:pt x="86256" y="0"/>
                  </a:lnTo>
                  <a:lnTo>
                    <a:pt x="53849" y="2601"/>
                  </a:lnTo>
                  <a:lnTo>
                    <a:pt x="22670" y="11950"/>
                  </a:lnTo>
                  <a:lnTo>
                    <a:pt x="5854" y="22839"/>
                  </a:lnTo>
                  <a:lnTo>
                    <a:pt x="1603" y="30188"/>
                  </a:lnTo>
                  <a:lnTo>
                    <a:pt x="0" y="47713"/>
                  </a:lnTo>
                  <a:lnTo>
                    <a:pt x="4720" y="53789"/>
                  </a:lnTo>
                  <a:lnTo>
                    <a:pt x="33719" y="63512"/>
                  </a:lnTo>
                  <a:lnTo>
                    <a:pt x="85440" y="76685"/>
                  </a:lnTo>
                  <a:lnTo>
                    <a:pt x="140717" y="90552"/>
                  </a:lnTo>
                  <a:lnTo>
                    <a:pt x="187121" y="105726"/>
                  </a:lnTo>
                  <a:lnTo>
                    <a:pt x="204505" y="117160"/>
                  </a:lnTo>
                  <a:lnTo>
                    <a:pt x="216910" y="133160"/>
                  </a:lnTo>
                  <a:lnTo>
                    <a:pt x="221857" y="142340"/>
                  </a:lnTo>
                  <a:lnTo>
                    <a:pt x="222814" y="150800"/>
                  </a:lnTo>
                  <a:lnTo>
                    <a:pt x="217639" y="166438"/>
                  </a:lnTo>
                  <a:lnTo>
                    <a:pt x="204421" y="178068"/>
                  </a:lnTo>
                  <a:lnTo>
                    <a:pt x="185678" y="185967"/>
                  </a:lnTo>
                  <a:lnTo>
                    <a:pt x="149987" y="189243"/>
                  </a:lnTo>
                  <a:lnTo>
                    <a:pt x="105894" y="183582"/>
                  </a:lnTo>
                  <a:lnTo>
                    <a:pt x="73821" y="181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780187" y="2158342"/>
              <a:ext cx="20808" cy="410612"/>
            </a:xfrm>
            <a:custGeom>
              <a:avLst/>
              <a:gdLst/>
              <a:ahLst/>
              <a:cxnLst/>
              <a:rect l="0" t="0" r="0" b="0"/>
              <a:pathLst>
                <a:path w="20808" h="410612">
                  <a:moveTo>
                    <a:pt x="20807" y="0"/>
                  </a:moveTo>
                  <a:lnTo>
                    <a:pt x="9355" y="48930"/>
                  </a:lnTo>
                  <a:lnTo>
                    <a:pt x="2596" y="99895"/>
                  </a:lnTo>
                  <a:lnTo>
                    <a:pt x="594" y="156330"/>
                  </a:lnTo>
                  <a:lnTo>
                    <a:pt x="0" y="210096"/>
                  </a:lnTo>
                  <a:lnTo>
                    <a:pt x="2944" y="263072"/>
                  </a:lnTo>
                  <a:lnTo>
                    <a:pt x="8106" y="312693"/>
                  </a:lnTo>
                  <a:lnTo>
                    <a:pt x="9850" y="371382"/>
                  </a:lnTo>
                  <a:lnTo>
                    <a:pt x="10279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53596" y="2326798"/>
              <a:ext cx="252684" cy="42114"/>
            </a:xfrm>
            <a:custGeom>
              <a:avLst/>
              <a:gdLst/>
              <a:ahLst/>
              <a:cxnLst/>
              <a:rect l="0" t="0" r="0" b="0"/>
              <a:pathLst>
                <a:path w="252684" h="42114">
                  <a:moveTo>
                    <a:pt x="252683" y="0"/>
                  </a:moveTo>
                  <a:lnTo>
                    <a:pt x="195299" y="16788"/>
                  </a:lnTo>
                  <a:lnTo>
                    <a:pt x="145214" y="20961"/>
                  </a:lnTo>
                  <a:lnTo>
                    <a:pt x="85182" y="29140"/>
                  </a:lnTo>
                  <a:lnTo>
                    <a:pt x="24909" y="38499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892733" y="2179399"/>
              <a:ext cx="297817" cy="361251"/>
            </a:xfrm>
            <a:custGeom>
              <a:avLst/>
              <a:gdLst/>
              <a:ahLst/>
              <a:cxnLst/>
              <a:rect l="0" t="0" r="0" b="0"/>
              <a:pathLst>
                <a:path w="297817" h="361251">
                  <a:moveTo>
                    <a:pt x="13546" y="0"/>
                  </a:moveTo>
                  <a:lnTo>
                    <a:pt x="2368" y="22356"/>
                  </a:lnTo>
                  <a:lnTo>
                    <a:pt x="0" y="45811"/>
                  </a:lnTo>
                  <a:lnTo>
                    <a:pt x="2422" y="104585"/>
                  </a:lnTo>
                  <a:lnTo>
                    <a:pt x="8431" y="155250"/>
                  </a:lnTo>
                  <a:lnTo>
                    <a:pt x="20941" y="210301"/>
                  </a:lnTo>
                  <a:lnTo>
                    <a:pt x="30035" y="258193"/>
                  </a:lnTo>
                  <a:lnTo>
                    <a:pt x="36821" y="320539"/>
                  </a:lnTo>
                  <a:lnTo>
                    <a:pt x="39591" y="333015"/>
                  </a:lnTo>
                  <a:lnTo>
                    <a:pt x="41438" y="336654"/>
                  </a:lnTo>
                  <a:lnTo>
                    <a:pt x="42670" y="334400"/>
                  </a:lnTo>
                  <a:lnTo>
                    <a:pt x="43638" y="285845"/>
                  </a:lnTo>
                  <a:lnTo>
                    <a:pt x="38970" y="253150"/>
                  </a:lnTo>
                  <a:lnTo>
                    <a:pt x="41614" y="231834"/>
                  </a:lnTo>
                  <a:lnTo>
                    <a:pt x="46296" y="223576"/>
                  </a:lnTo>
                  <a:lnTo>
                    <a:pt x="60857" y="211281"/>
                  </a:lnTo>
                  <a:lnTo>
                    <a:pt x="69654" y="209874"/>
                  </a:lnTo>
                  <a:lnTo>
                    <a:pt x="88786" y="214550"/>
                  </a:lnTo>
                  <a:lnTo>
                    <a:pt x="105868" y="230666"/>
                  </a:lnTo>
                  <a:lnTo>
                    <a:pt x="141907" y="284143"/>
                  </a:lnTo>
                  <a:lnTo>
                    <a:pt x="163797" y="342484"/>
                  </a:lnTo>
                  <a:lnTo>
                    <a:pt x="165186" y="347645"/>
                  </a:lnTo>
                  <a:lnTo>
                    <a:pt x="164942" y="347577"/>
                  </a:lnTo>
                  <a:lnTo>
                    <a:pt x="163610" y="344022"/>
                  </a:lnTo>
                  <a:lnTo>
                    <a:pt x="167324" y="322251"/>
                  </a:lnTo>
                  <a:lnTo>
                    <a:pt x="181423" y="299162"/>
                  </a:lnTo>
                  <a:lnTo>
                    <a:pt x="234759" y="242188"/>
                  </a:lnTo>
                  <a:lnTo>
                    <a:pt x="262744" y="214085"/>
                  </a:lnTo>
                  <a:lnTo>
                    <a:pt x="266245" y="205894"/>
                  </a:lnTo>
                  <a:lnTo>
                    <a:pt x="267017" y="187435"/>
                  </a:lnTo>
                  <a:lnTo>
                    <a:pt x="262075" y="181108"/>
                  </a:lnTo>
                  <a:lnTo>
                    <a:pt x="244107" y="174079"/>
                  </a:lnTo>
                  <a:lnTo>
                    <a:pt x="235104" y="174544"/>
                  </a:lnTo>
                  <a:lnTo>
                    <a:pt x="210084" y="186377"/>
                  </a:lnTo>
                  <a:lnTo>
                    <a:pt x="190974" y="198258"/>
                  </a:lnTo>
                  <a:lnTo>
                    <a:pt x="184474" y="207041"/>
                  </a:lnTo>
                  <a:lnTo>
                    <a:pt x="167597" y="262516"/>
                  </a:lnTo>
                  <a:lnTo>
                    <a:pt x="167021" y="283960"/>
                  </a:lnTo>
                  <a:lnTo>
                    <a:pt x="171835" y="304019"/>
                  </a:lnTo>
                  <a:lnTo>
                    <a:pt x="181773" y="320733"/>
                  </a:lnTo>
                  <a:lnTo>
                    <a:pt x="206111" y="343296"/>
                  </a:lnTo>
                  <a:lnTo>
                    <a:pt x="235549" y="359210"/>
                  </a:lnTo>
                  <a:lnTo>
                    <a:pt x="256104" y="361250"/>
                  </a:lnTo>
                  <a:lnTo>
                    <a:pt x="297816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85347" y="2158342"/>
              <a:ext cx="52643" cy="368498"/>
            </a:xfrm>
            <a:custGeom>
              <a:avLst/>
              <a:gdLst/>
              <a:ahLst/>
              <a:cxnLst/>
              <a:rect l="0" t="0" r="0" b="0"/>
              <a:pathLst>
                <a:path w="52643" h="368498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3119" y="156788"/>
                  </a:lnTo>
                  <a:lnTo>
                    <a:pt x="14654" y="216713"/>
                  </a:lnTo>
                  <a:lnTo>
                    <a:pt x="28198" y="270751"/>
                  </a:lnTo>
                  <a:lnTo>
                    <a:pt x="42138" y="326486"/>
                  </a:lnTo>
                  <a:lnTo>
                    <a:pt x="52642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401119" y="2326798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2482" y="0"/>
                  </a:lnTo>
                  <a:lnTo>
                    <a:pt x="108307" y="8405"/>
                  </a:lnTo>
                  <a:lnTo>
                    <a:pt x="52546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622092" y="2424481"/>
              <a:ext cx="150611" cy="125841"/>
            </a:xfrm>
            <a:custGeom>
              <a:avLst/>
              <a:gdLst/>
              <a:ahLst/>
              <a:cxnLst/>
              <a:rect l="0" t="0" r="0" b="0"/>
              <a:pathLst>
                <a:path w="150611" h="125841">
                  <a:moveTo>
                    <a:pt x="115939" y="18130"/>
                  </a:moveTo>
                  <a:lnTo>
                    <a:pt x="99171" y="6952"/>
                  </a:lnTo>
                  <a:lnTo>
                    <a:pt x="66387" y="0"/>
                  </a:lnTo>
                  <a:lnTo>
                    <a:pt x="43613" y="4613"/>
                  </a:lnTo>
                  <a:lnTo>
                    <a:pt x="32627" y="9119"/>
                  </a:lnTo>
                  <a:lnTo>
                    <a:pt x="14181" y="26603"/>
                  </a:lnTo>
                  <a:lnTo>
                    <a:pt x="5986" y="37817"/>
                  </a:lnTo>
                  <a:lnTo>
                    <a:pt x="0" y="59635"/>
                  </a:lnTo>
                  <a:lnTo>
                    <a:pt x="2410" y="81030"/>
                  </a:lnTo>
                  <a:lnTo>
                    <a:pt x="11279" y="102238"/>
                  </a:lnTo>
                  <a:lnTo>
                    <a:pt x="29259" y="117122"/>
                  </a:lnTo>
                  <a:lnTo>
                    <a:pt x="40605" y="122729"/>
                  </a:lnTo>
                  <a:lnTo>
                    <a:pt x="62570" y="125840"/>
                  </a:lnTo>
                  <a:lnTo>
                    <a:pt x="84031" y="122153"/>
                  </a:lnTo>
                  <a:lnTo>
                    <a:pt x="114674" y="106923"/>
                  </a:lnTo>
                  <a:lnTo>
                    <a:pt x="131364" y="94248"/>
                  </a:lnTo>
                  <a:lnTo>
                    <a:pt x="148325" y="68370"/>
                  </a:lnTo>
                  <a:lnTo>
                    <a:pt x="150610" y="48648"/>
                  </a:lnTo>
                  <a:lnTo>
                    <a:pt x="147726" y="30524"/>
                  </a:lnTo>
                  <a:lnTo>
                    <a:pt x="136996" y="7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822259" y="2232041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18644" y="212361"/>
                  </a:lnTo>
                  <a:lnTo>
                    <a:pt x="28401" y="263353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738031" y="2347854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62482" y="5590"/>
                  </a:lnTo>
                  <a:lnTo>
                    <a:pt x="108307" y="10723"/>
                  </a:lnTo>
                  <a:lnTo>
                    <a:pt x="55666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977084" y="2423885"/>
              <a:ext cx="213673" cy="145647"/>
            </a:xfrm>
            <a:custGeom>
              <a:avLst/>
              <a:gdLst/>
              <a:ahLst/>
              <a:cxnLst/>
              <a:rect l="0" t="0" r="0" b="0"/>
              <a:pathLst>
                <a:path w="213673" h="145647">
                  <a:moveTo>
                    <a:pt x="139973" y="29254"/>
                  </a:moveTo>
                  <a:lnTo>
                    <a:pt x="121992" y="13613"/>
                  </a:lnTo>
                  <a:lnTo>
                    <a:pt x="105075" y="5535"/>
                  </a:lnTo>
                  <a:lnTo>
                    <a:pt x="70231" y="0"/>
                  </a:lnTo>
                  <a:lnTo>
                    <a:pt x="50095" y="4944"/>
                  </a:lnTo>
                  <a:lnTo>
                    <a:pt x="18104" y="27182"/>
                  </a:lnTo>
                  <a:lnTo>
                    <a:pt x="6650" y="46661"/>
                  </a:lnTo>
                  <a:lnTo>
                    <a:pt x="0" y="69746"/>
                  </a:lnTo>
                  <a:lnTo>
                    <a:pt x="944" y="91704"/>
                  </a:lnTo>
                  <a:lnTo>
                    <a:pt x="8382" y="110042"/>
                  </a:lnTo>
                  <a:lnTo>
                    <a:pt x="32221" y="140879"/>
                  </a:lnTo>
                  <a:lnTo>
                    <a:pt x="40062" y="144615"/>
                  </a:lnTo>
                  <a:lnTo>
                    <a:pt x="58134" y="145646"/>
                  </a:lnTo>
                  <a:lnTo>
                    <a:pt x="74744" y="139086"/>
                  </a:lnTo>
                  <a:lnTo>
                    <a:pt x="104471" y="115810"/>
                  </a:lnTo>
                  <a:lnTo>
                    <a:pt x="112497" y="96190"/>
                  </a:lnTo>
                  <a:lnTo>
                    <a:pt x="114636" y="84407"/>
                  </a:lnTo>
                  <a:lnTo>
                    <a:pt x="118403" y="80060"/>
                  </a:lnTo>
                  <a:lnTo>
                    <a:pt x="123253" y="80673"/>
                  </a:lnTo>
                  <a:lnTo>
                    <a:pt x="134881" y="90712"/>
                  </a:lnTo>
                  <a:lnTo>
                    <a:pt x="173892" y="130111"/>
                  </a:lnTo>
                  <a:lnTo>
                    <a:pt x="190533" y="138421"/>
                  </a:lnTo>
                  <a:lnTo>
                    <a:pt x="213672" y="145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53927" y="2263626"/>
              <a:ext cx="63172" cy="326385"/>
            </a:xfrm>
            <a:custGeom>
              <a:avLst/>
              <a:gdLst/>
              <a:ahLst/>
              <a:cxnLst/>
              <a:rect l="0" t="0" r="0" b="0"/>
              <a:pathLst>
                <a:path w="63172" h="326385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18212" y="147998"/>
                  </a:lnTo>
                  <a:lnTo>
                    <a:pt x="23334" y="200219"/>
                  </a:lnTo>
                  <a:lnTo>
                    <a:pt x="35545" y="259089"/>
                  </a:lnTo>
                  <a:lnTo>
                    <a:pt x="57915" y="309073"/>
                  </a:lnTo>
                  <a:lnTo>
                    <a:pt x="63171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6675067" y="2126756"/>
            <a:ext cx="2684768" cy="652182"/>
            <a:chOff x="6675067" y="2126756"/>
            <a:chExt cx="2684768" cy="652182"/>
          </a:xfrm>
        </p:grpSpPr>
        <p:sp>
          <p:nvSpPr>
            <p:cNvPr id="99" name="Freeform 98"/>
            <p:cNvSpPr/>
            <p:nvPr/>
          </p:nvSpPr>
          <p:spPr>
            <a:xfrm>
              <a:off x="6719376" y="2137285"/>
              <a:ext cx="29392" cy="231627"/>
            </a:xfrm>
            <a:custGeom>
              <a:avLst/>
              <a:gdLst/>
              <a:ahLst/>
              <a:cxnLst/>
              <a:rect l="0" t="0" r="0" b="0"/>
              <a:pathLst>
                <a:path w="29392" h="231627">
                  <a:moveTo>
                    <a:pt x="8334" y="0"/>
                  </a:moveTo>
                  <a:lnTo>
                    <a:pt x="0" y="37477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16475" y="184901"/>
                  </a:lnTo>
                  <a:lnTo>
                    <a:pt x="29391" y="231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22466" y="2126756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2195" y="52050"/>
                  </a:lnTo>
                  <a:lnTo>
                    <a:pt x="650" y="101990"/>
                  </a:lnTo>
                  <a:lnTo>
                    <a:pt x="193" y="149542"/>
                  </a:lnTo>
                  <a:lnTo>
                    <a:pt x="57" y="19443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675067" y="2200455"/>
              <a:ext cx="231628" cy="73701"/>
            </a:xfrm>
            <a:custGeom>
              <a:avLst/>
              <a:gdLst/>
              <a:ahLst/>
              <a:cxnLst/>
              <a:rect l="0" t="0" r="0" b="0"/>
              <a:pathLst>
                <a:path w="231628" h="73701">
                  <a:moveTo>
                    <a:pt x="231627" y="0"/>
                  </a:moveTo>
                  <a:lnTo>
                    <a:pt x="178599" y="14655"/>
                  </a:lnTo>
                  <a:lnTo>
                    <a:pt x="117958" y="31667"/>
                  </a:lnTo>
                  <a:lnTo>
                    <a:pt x="56218" y="5638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85595" y="2305741"/>
              <a:ext cx="242157" cy="52643"/>
            </a:xfrm>
            <a:custGeom>
              <a:avLst/>
              <a:gdLst/>
              <a:ahLst/>
              <a:cxnLst/>
              <a:rect l="0" t="0" r="0" b="0"/>
              <a:pathLst>
                <a:path w="242157" h="52643">
                  <a:moveTo>
                    <a:pt x="242156" y="0"/>
                  </a:moveTo>
                  <a:lnTo>
                    <a:pt x="187111" y="16788"/>
                  </a:lnTo>
                  <a:lnTo>
                    <a:pt x="127644" y="26084"/>
                  </a:lnTo>
                  <a:lnTo>
                    <a:pt x="76080" y="37734"/>
                  </a:lnTo>
                  <a:lnTo>
                    <a:pt x="27074" y="443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214583" y="2442611"/>
              <a:ext cx="159234" cy="167135"/>
            </a:xfrm>
            <a:custGeom>
              <a:avLst/>
              <a:gdLst/>
              <a:ahLst/>
              <a:cxnLst/>
              <a:rect l="0" t="0" r="0" b="0"/>
              <a:pathLst>
                <a:path w="159234" h="167135">
                  <a:moveTo>
                    <a:pt x="102723" y="0"/>
                  </a:moveTo>
                  <a:lnTo>
                    <a:pt x="44106" y="14654"/>
                  </a:lnTo>
                  <a:lnTo>
                    <a:pt x="34399" y="20298"/>
                  </a:lnTo>
                  <a:lnTo>
                    <a:pt x="20494" y="35927"/>
                  </a:lnTo>
                  <a:lnTo>
                    <a:pt x="6089" y="64457"/>
                  </a:lnTo>
                  <a:lnTo>
                    <a:pt x="0" y="100727"/>
                  </a:lnTo>
                  <a:lnTo>
                    <a:pt x="4815" y="121197"/>
                  </a:lnTo>
                  <a:lnTo>
                    <a:pt x="26971" y="153402"/>
                  </a:lnTo>
                  <a:lnTo>
                    <a:pt x="46438" y="161765"/>
                  </a:lnTo>
                  <a:lnTo>
                    <a:pt x="97064" y="167134"/>
                  </a:lnTo>
                  <a:lnTo>
                    <a:pt x="118145" y="161629"/>
                  </a:lnTo>
                  <a:lnTo>
                    <a:pt x="127042" y="156886"/>
                  </a:lnTo>
                  <a:lnTo>
                    <a:pt x="140047" y="139137"/>
                  </a:lnTo>
                  <a:lnTo>
                    <a:pt x="157929" y="95204"/>
                  </a:lnTo>
                  <a:lnTo>
                    <a:pt x="159233" y="73898"/>
                  </a:lnTo>
                  <a:lnTo>
                    <a:pt x="154745" y="53901"/>
                  </a:lnTo>
                  <a:lnTo>
                    <a:pt x="144951" y="37214"/>
                  </a:lnTo>
                  <a:lnTo>
                    <a:pt x="132798" y="28238"/>
                  </a:lnTo>
                  <a:lnTo>
                    <a:pt x="11325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415164" y="2210984"/>
              <a:ext cx="60070" cy="410612"/>
            </a:xfrm>
            <a:custGeom>
              <a:avLst/>
              <a:gdLst/>
              <a:ahLst/>
              <a:cxnLst/>
              <a:rect l="0" t="0" r="0" b="0"/>
              <a:pathLst>
                <a:path w="60070" h="410612">
                  <a:moveTo>
                    <a:pt x="49540" y="410611"/>
                  </a:moveTo>
                  <a:lnTo>
                    <a:pt x="55130" y="393844"/>
                  </a:lnTo>
                  <a:lnTo>
                    <a:pt x="53016" y="361060"/>
                  </a:lnTo>
                  <a:lnTo>
                    <a:pt x="42991" y="308060"/>
                  </a:lnTo>
                  <a:lnTo>
                    <a:pt x="36678" y="252531"/>
                  </a:lnTo>
                  <a:lnTo>
                    <a:pt x="24513" y="196502"/>
                  </a:lnTo>
                  <a:lnTo>
                    <a:pt x="10845" y="140374"/>
                  </a:lnTo>
                  <a:lnTo>
                    <a:pt x="0" y="84227"/>
                  </a:lnTo>
                  <a:lnTo>
                    <a:pt x="616" y="58491"/>
                  </a:lnTo>
                  <a:lnTo>
                    <a:pt x="8689" y="39254"/>
                  </a:lnTo>
                  <a:lnTo>
                    <a:pt x="26387" y="15270"/>
                  </a:lnTo>
                  <a:lnTo>
                    <a:pt x="39640" y="6787"/>
                  </a:lnTo>
                  <a:lnTo>
                    <a:pt x="600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338362" y="2432082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20450" y="8334"/>
                  </a:lnTo>
                  <a:lnTo>
                    <a:pt x="63438" y="1009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05878" y="2372313"/>
              <a:ext cx="167982" cy="406625"/>
            </a:xfrm>
            <a:custGeom>
              <a:avLst/>
              <a:gdLst/>
              <a:ahLst/>
              <a:cxnLst/>
              <a:rect l="0" t="0" r="0" b="0"/>
              <a:pathLst>
                <a:path w="167982" h="406625">
                  <a:moveTo>
                    <a:pt x="16795" y="154526"/>
                  </a:moveTo>
                  <a:lnTo>
                    <a:pt x="16795" y="208670"/>
                  </a:lnTo>
                  <a:lnTo>
                    <a:pt x="16795" y="269206"/>
                  </a:lnTo>
                  <a:lnTo>
                    <a:pt x="16795" y="320177"/>
                  </a:lnTo>
                  <a:lnTo>
                    <a:pt x="15625" y="380226"/>
                  </a:lnTo>
                  <a:lnTo>
                    <a:pt x="11206" y="404576"/>
                  </a:lnTo>
                  <a:lnTo>
                    <a:pt x="9560" y="406624"/>
                  </a:lnTo>
                  <a:lnTo>
                    <a:pt x="6917" y="367883"/>
                  </a:lnTo>
                  <a:lnTo>
                    <a:pt x="806" y="315084"/>
                  </a:lnTo>
                  <a:lnTo>
                    <a:pt x="3975" y="261284"/>
                  </a:lnTo>
                  <a:lnTo>
                    <a:pt x="2695" y="201783"/>
                  </a:lnTo>
                  <a:lnTo>
                    <a:pt x="0" y="176699"/>
                  </a:lnTo>
                  <a:lnTo>
                    <a:pt x="4682" y="119348"/>
                  </a:lnTo>
                  <a:lnTo>
                    <a:pt x="11543" y="63219"/>
                  </a:lnTo>
                  <a:lnTo>
                    <a:pt x="20828" y="29206"/>
                  </a:lnTo>
                  <a:lnTo>
                    <a:pt x="26503" y="20677"/>
                  </a:lnTo>
                  <a:lnTo>
                    <a:pt x="42167" y="8080"/>
                  </a:lnTo>
                  <a:lnTo>
                    <a:pt x="76305" y="0"/>
                  </a:lnTo>
                  <a:lnTo>
                    <a:pt x="96277" y="4350"/>
                  </a:lnTo>
                  <a:lnTo>
                    <a:pt x="133751" y="26206"/>
                  </a:lnTo>
                  <a:lnTo>
                    <a:pt x="147934" y="42513"/>
                  </a:lnTo>
                  <a:lnTo>
                    <a:pt x="166572" y="87166"/>
                  </a:lnTo>
                  <a:lnTo>
                    <a:pt x="167981" y="110550"/>
                  </a:lnTo>
                  <a:lnTo>
                    <a:pt x="166719" y="121699"/>
                  </a:lnTo>
                  <a:lnTo>
                    <a:pt x="162368" y="130302"/>
                  </a:lnTo>
                  <a:lnTo>
                    <a:pt x="148175" y="142980"/>
                  </a:lnTo>
                  <a:lnTo>
                    <a:pt x="104401" y="159481"/>
                  </a:lnTo>
                  <a:lnTo>
                    <a:pt x="69438" y="1650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023599" y="2377471"/>
              <a:ext cx="199159" cy="191483"/>
            </a:xfrm>
            <a:custGeom>
              <a:avLst/>
              <a:gdLst/>
              <a:ahLst/>
              <a:cxnLst/>
              <a:rect l="0" t="0" r="0" b="0"/>
              <a:pathLst>
                <a:path w="199159" h="191483">
                  <a:moveTo>
                    <a:pt x="125458" y="33555"/>
                  </a:moveTo>
                  <a:lnTo>
                    <a:pt x="114280" y="16787"/>
                  </a:lnTo>
                  <a:lnTo>
                    <a:pt x="99433" y="5435"/>
                  </a:lnTo>
                  <a:lnTo>
                    <a:pt x="90560" y="770"/>
                  </a:lnTo>
                  <a:lnTo>
                    <a:pt x="79966" y="0"/>
                  </a:lnTo>
                  <a:lnTo>
                    <a:pt x="55716" y="5383"/>
                  </a:lnTo>
                  <a:lnTo>
                    <a:pt x="35580" y="18694"/>
                  </a:lnTo>
                  <a:lnTo>
                    <a:pt x="20002" y="36309"/>
                  </a:lnTo>
                  <a:lnTo>
                    <a:pt x="9178" y="55836"/>
                  </a:lnTo>
                  <a:lnTo>
                    <a:pt x="1104" y="105373"/>
                  </a:lnTo>
                  <a:lnTo>
                    <a:pt x="0" y="132544"/>
                  </a:lnTo>
                  <a:lnTo>
                    <a:pt x="5748" y="153979"/>
                  </a:lnTo>
                  <a:lnTo>
                    <a:pt x="10557" y="162971"/>
                  </a:lnTo>
                  <a:lnTo>
                    <a:pt x="25258" y="176081"/>
                  </a:lnTo>
                  <a:lnTo>
                    <a:pt x="34091" y="181214"/>
                  </a:lnTo>
                  <a:lnTo>
                    <a:pt x="53265" y="183799"/>
                  </a:lnTo>
                  <a:lnTo>
                    <a:pt x="72315" y="179879"/>
                  </a:lnTo>
                  <a:lnTo>
                    <a:pt x="88581" y="170337"/>
                  </a:lnTo>
                  <a:lnTo>
                    <a:pt x="100489" y="155178"/>
                  </a:lnTo>
                  <a:lnTo>
                    <a:pt x="125115" y="96311"/>
                  </a:lnTo>
                  <a:lnTo>
                    <a:pt x="129985" y="75485"/>
                  </a:lnTo>
                  <a:lnTo>
                    <a:pt x="128249" y="54530"/>
                  </a:lnTo>
                  <a:lnTo>
                    <a:pt x="126150" y="51048"/>
                  </a:lnTo>
                  <a:lnTo>
                    <a:pt x="123579" y="52235"/>
                  </a:lnTo>
                  <a:lnTo>
                    <a:pt x="120696" y="56537"/>
                  </a:lnTo>
                  <a:lnTo>
                    <a:pt x="116639" y="84948"/>
                  </a:lnTo>
                  <a:lnTo>
                    <a:pt x="121025" y="117412"/>
                  </a:lnTo>
                  <a:lnTo>
                    <a:pt x="135323" y="149258"/>
                  </a:lnTo>
                  <a:lnTo>
                    <a:pt x="159967" y="175332"/>
                  </a:lnTo>
                  <a:lnTo>
                    <a:pt x="176281" y="184304"/>
                  </a:lnTo>
                  <a:lnTo>
                    <a:pt x="199158" y="191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243813" y="2400497"/>
              <a:ext cx="94758" cy="156076"/>
            </a:xfrm>
            <a:custGeom>
              <a:avLst/>
              <a:gdLst/>
              <a:ahLst/>
              <a:cxnLst/>
              <a:rect l="0" t="0" r="0" b="0"/>
              <a:pathLst>
                <a:path w="94758" h="156076">
                  <a:moveTo>
                    <a:pt x="0" y="52642"/>
                  </a:moveTo>
                  <a:lnTo>
                    <a:pt x="5590" y="111259"/>
                  </a:lnTo>
                  <a:lnTo>
                    <a:pt x="14655" y="151639"/>
                  </a:lnTo>
                  <a:lnTo>
                    <a:pt x="16788" y="156075"/>
                  </a:lnTo>
                  <a:lnTo>
                    <a:pt x="18212" y="154353"/>
                  </a:lnTo>
                  <a:lnTo>
                    <a:pt x="19160" y="148525"/>
                  </a:lnTo>
                  <a:lnTo>
                    <a:pt x="9355" y="92594"/>
                  </a:lnTo>
                  <a:lnTo>
                    <a:pt x="5328" y="66889"/>
                  </a:lnTo>
                  <a:lnTo>
                    <a:pt x="7438" y="43767"/>
                  </a:lnTo>
                  <a:lnTo>
                    <a:pt x="13148" y="33857"/>
                  </a:lnTo>
                  <a:lnTo>
                    <a:pt x="31970" y="16607"/>
                  </a:lnTo>
                  <a:lnTo>
                    <a:pt x="55933" y="738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75440" y="2168870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3293" y="28726"/>
                  </a:lnTo>
                  <a:lnTo>
                    <a:pt x="975" y="77921"/>
                  </a:lnTo>
                  <a:lnTo>
                    <a:pt x="289" y="131232"/>
                  </a:lnTo>
                  <a:lnTo>
                    <a:pt x="86" y="189792"/>
                  </a:lnTo>
                  <a:lnTo>
                    <a:pt x="26" y="244708"/>
                  </a:lnTo>
                  <a:lnTo>
                    <a:pt x="8" y="298024"/>
                  </a:lnTo>
                  <a:lnTo>
                    <a:pt x="2" y="35596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349098" y="2321337"/>
              <a:ext cx="263214" cy="15990"/>
            </a:xfrm>
            <a:custGeom>
              <a:avLst/>
              <a:gdLst/>
              <a:ahLst/>
              <a:cxnLst/>
              <a:rect l="0" t="0" r="0" b="0"/>
              <a:pathLst>
                <a:path w="263214" h="15990">
                  <a:moveTo>
                    <a:pt x="263213" y="15989"/>
                  </a:moveTo>
                  <a:lnTo>
                    <a:pt x="235657" y="8753"/>
                  </a:lnTo>
                  <a:lnTo>
                    <a:pt x="176314" y="6111"/>
                  </a:lnTo>
                  <a:lnTo>
                    <a:pt x="113857" y="0"/>
                  </a:lnTo>
                  <a:lnTo>
                    <a:pt x="56459" y="3169"/>
                  </a:lnTo>
                  <a:lnTo>
                    <a:pt x="18809" y="5951"/>
                  </a:lnTo>
                  <a:lnTo>
                    <a:pt x="12539" y="8127"/>
                  </a:lnTo>
                  <a:lnTo>
                    <a:pt x="0" y="159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617295" y="2371838"/>
              <a:ext cx="175607" cy="201083"/>
            </a:xfrm>
            <a:custGeom>
              <a:avLst/>
              <a:gdLst/>
              <a:ahLst/>
              <a:cxnLst/>
              <a:rect l="0" t="0" r="0" b="0"/>
              <a:pathLst>
                <a:path w="175607" h="201083">
                  <a:moveTo>
                    <a:pt x="131886" y="18131"/>
                  </a:moveTo>
                  <a:lnTo>
                    <a:pt x="115119" y="6952"/>
                  </a:lnTo>
                  <a:lnTo>
                    <a:pt x="76745" y="0"/>
                  </a:lnTo>
                  <a:lnTo>
                    <a:pt x="39509" y="3530"/>
                  </a:lnTo>
                  <a:lnTo>
                    <a:pt x="20250" y="12031"/>
                  </a:lnTo>
                  <a:lnTo>
                    <a:pt x="11839" y="17574"/>
                  </a:lnTo>
                  <a:lnTo>
                    <a:pt x="6231" y="25948"/>
                  </a:lnTo>
                  <a:lnTo>
                    <a:pt x="0" y="47731"/>
                  </a:lnTo>
                  <a:lnTo>
                    <a:pt x="3018" y="57752"/>
                  </a:lnTo>
                  <a:lnTo>
                    <a:pt x="18849" y="75124"/>
                  </a:lnTo>
                  <a:lnTo>
                    <a:pt x="54070" y="92469"/>
                  </a:lnTo>
                  <a:lnTo>
                    <a:pt x="106723" y="101575"/>
                  </a:lnTo>
                  <a:lnTo>
                    <a:pt x="140028" y="111355"/>
                  </a:lnTo>
                  <a:lnTo>
                    <a:pt x="157342" y="122345"/>
                  </a:lnTo>
                  <a:lnTo>
                    <a:pt x="169716" y="138147"/>
                  </a:lnTo>
                  <a:lnTo>
                    <a:pt x="174654" y="147275"/>
                  </a:lnTo>
                  <a:lnTo>
                    <a:pt x="175606" y="155699"/>
                  </a:lnTo>
                  <a:lnTo>
                    <a:pt x="170424" y="171299"/>
                  </a:lnTo>
                  <a:lnTo>
                    <a:pt x="157203" y="182912"/>
                  </a:lnTo>
                  <a:lnTo>
                    <a:pt x="120119" y="199899"/>
                  </a:lnTo>
                  <a:lnTo>
                    <a:pt x="99751" y="201082"/>
                  </a:lnTo>
                  <a:lnTo>
                    <a:pt x="38106" y="197463"/>
                  </a:lnTo>
                  <a:lnTo>
                    <a:pt x="26601" y="197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065686" y="2411026"/>
              <a:ext cx="9880" cy="168456"/>
            </a:xfrm>
            <a:custGeom>
              <a:avLst/>
              <a:gdLst/>
              <a:ahLst/>
              <a:cxnLst/>
              <a:rect l="0" t="0" r="0" b="0"/>
              <a:pathLst>
                <a:path w="9880" h="168456">
                  <a:moveTo>
                    <a:pt x="9879" y="0"/>
                  </a:moveTo>
                  <a:lnTo>
                    <a:pt x="2643" y="27556"/>
                  </a:lnTo>
                  <a:lnTo>
                    <a:pt x="0" y="83778"/>
                  </a:lnTo>
                  <a:lnTo>
                    <a:pt x="5068" y="140291"/>
                  </a:lnTo>
                  <a:lnTo>
                    <a:pt x="9879" y="168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107150" y="2347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170321" y="2377308"/>
              <a:ext cx="189514" cy="212703"/>
            </a:xfrm>
            <a:custGeom>
              <a:avLst/>
              <a:gdLst/>
              <a:ahLst/>
              <a:cxnLst/>
              <a:rect l="0" t="0" r="0" b="0"/>
              <a:pathLst>
                <a:path w="189514" h="212703">
                  <a:moveTo>
                    <a:pt x="0" y="75831"/>
                  </a:moveTo>
                  <a:lnTo>
                    <a:pt x="14654" y="130973"/>
                  </a:lnTo>
                  <a:lnTo>
                    <a:pt x="25858" y="179747"/>
                  </a:lnTo>
                  <a:lnTo>
                    <a:pt x="25428" y="180203"/>
                  </a:lnTo>
                  <a:lnTo>
                    <a:pt x="23971" y="176998"/>
                  </a:lnTo>
                  <a:lnTo>
                    <a:pt x="21441" y="122501"/>
                  </a:lnTo>
                  <a:lnTo>
                    <a:pt x="26723" y="62694"/>
                  </a:lnTo>
                  <a:lnTo>
                    <a:pt x="35734" y="25535"/>
                  </a:lnTo>
                  <a:lnTo>
                    <a:pt x="42539" y="16564"/>
                  </a:lnTo>
                  <a:lnTo>
                    <a:pt x="62581" y="3477"/>
                  </a:lnTo>
                  <a:lnTo>
                    <a:pt x="83966" y="0"/>
                  </a:lnTo>
                  <a:lnTo>
                    <a:pt x="103998" y="3524"/>
                  </a:lnTo>
                  <a:lnTo>
                    <a:pt x="120701" y="12889"/>
                  </a:lnTo>
                  <a:lnTo>
                    <a:pt x="132804" y="27970"/>
                  </a:lnTo>
                  <a:lnTo>
                    <a:pt x="161118" y="83697"/>
                  </a:lnTo>
                  <a:lnTo>
                    <a:pt x="181991" y="144241"/>
                  </a:lnTo>
                  <a:lnTo>
                    <a:pt x="188523" y="200451"/>
                  </a:lnTo>
                  <a:lnTo>
                    <a:pt x="189513" y="2127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1610860" y="2832165"/>
            <a:ext cx="3280951" cy="357970"/>
            <a:chOff x="1610860" y="2832165"/>
            <a:chExt cx="3280951" cy="357970"/>
          </a:xfrm>
        </p:grpSpPr>
        <p:sp>
          <p:nvSpPr>
            <p:cNvPr id="116" name="Freeform 115"/>
            <p:cNvSpPr/>
            <p:nvPr/>
          </p:nvSpPr>
          <p:spPr>
            <a:xfrm>
              <a:off x="1707811" y="2884808"/>
              <a:ext cx="29392" cy="305327"/>
            </a:xfrm>
            <a:custGeom>
              <a:avLst/>
              <a:gdLst/>
              <a:ahLst/>
              <a:cxnLst/>
              <a:rect l="0" t="0" r="0" b="0"/>
              <a:pathLst>
                <a:path w="29392" h="305327">
                  <a:moveTo>
                    <a:pt x="8334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9" y="144851"/>
                  </a:lnTo>
                  <a:lnTo>
                    <a:pt x="13527" y="196817"/>
                  </a:lnTo>
                  <a:lnTo>
                    <a:pt x="17281" y="249259"/>
                  </a:lnTo>
                  <a:lnTo>
                    <a:pt x="29391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610860" y="3021678"/>
              <a:ext cx="200042" cy="84229"/>
            </a:xfrm>
            <a:custGeom>
              <a:avLst/>
              <a:gdLst/>
              <a:ahLst/>
              <a:cxnLst/>
              <a:rect l="0" t="0" r="0" b="0"/>
              <a:pathLst>
                <a:path w="200042" h="84229">
                  <a:moveTo>
                    <a:pt x="200041" y="0"/>
                  </a:moveTo>
                  <a:lnTo>
                    <a:pt x="173655" y="15642"/>
                  </a:lnTo>
                  <a:lnTo>
                    <a:pt x="111140" y="40434"/>
                  </a:lnTo>
                  <a:lnTo>
                    <a:pt x="53413" y="65607"/>
                  </a:lnTo>
                  <a:lnTo>
                    <a:pt x="24405" y="7871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874072" y="2884808"/>
              <a:ext cx="255156" cy="305327"/>
            </a:xfrm>
            <a:custGeom>
              <a:avLst/>
              <a:gdLst/>
              <a:ahLst/>
              <a:cxnLst/>
              <a:rect l="0" t="0" r="0" b="0"/>
              <a:pathLst>
                <a:path w="255156" h="305327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4654" y="164567"/>
                  </a:lnTo>
                  <a:lnTo>
                    <a:pt x="20962" y="225443"/>
                  </a:lnTo>
                  <a:lnTo>
                    <a:pt x="29141" y="283741"/>
                  </a:lnTo>
                  <a:lnTo>
                    <a:pt x="29329" y="303922"/>
                  </a:lnTo>
                  <a:lnTo>
                    <a:pt x="27741" y="304390"/>
                  </a:lnTo>
                  <a:lnTo>
                    <a:pt x="25513" y="301193"/>
                  </a:lnTo>
                  <a:lnTo>
                    <a:pt x="26157" y="288281"/>
                  </a:lnTo>
                  <a:lnTo>
                    <a:pt x="39276" y="234062"/>
                  </a:lnTo>
                  <a:lnTo>
                    <a:pt x="50502" y="201933"/>
                  </a:lnTo>
                  <a:lnTo>
                    <a:pt x="61830" y="184894"/>
                  </a:lnTo>
                  <a:lnTo>
                    <a:pt x="68126" y="181755"/>
                  </a:lnTo>
                  <a:lnTo>
                    <a:pt x="74663" y="182001"/>
                  </a:lnTo>
                  <a:lnTo>
                    <a:pt x="88166" y="188514"/>
                  </a:lnTo>
                  <a:lnTo>
                    <a:pt x="101966" y="199208"/>
                  </a:lnTo>
                  <a:lnTo>
                    <a:pt x="112779" y="217998"/>
                  </a:lnTo>
                  <a:lnTo>
                    <a:pt x="129252" y="262600"/>
                  </a:lnTo>
                  <a:lnTo>
                    <a:pt x="134131" y="267483"/>
                  </a:lnTo>
                  <a:lnTo>
                    <a:pt x="139724" y="268400"/>
                  </a:lnTo>
                  <a:lnTo>
                    <a:pt x="161892" y="258510"/>
                  </a:lnTo>
                  <a:lnTo>
                    <a:pt x="221447" y="220685"/>
                  </a:lnTo>
                  <a:lnTo>
                    <a:pt x="239971" y="205707"/>
                  </a:lnTo>
                  <a:lnTo>
                    <a:pt x="252103" y="187352"/>
                  </a:lnTo>
                  <a:lnTo>
                    <a:pt x="255155" y="167496"/>
                  </a:lnTo>
                  <a:lnTo>
                    <a:pt x="254332" y="157287"/>
                  </a:lnTo>
                  <a:lnTo>
                    <a:pt x="250273" y="149312"/>
                  </a:lnTo>
                  <a:lnTo>
                    <a:pt x="236405" y="137330"/>
                  </a:lnTo>
                  <a:lnTo>
                    <a:pt x="227793" y="136007"/>
                  </a:lnTo>
                  <a:lnTo>
                    <a:pt x="208866" y="140776"/>
                  </a:lnTo>
                  <a:lnTo>
                    <a:pt x="176525" y="162902"/>
                  </a:lnTo>
                  <a:lnTo>
                    <a:pt x="155899" y="184098"/>
                  </a:lnTo>
                  <a:lnTo>
                    <a:pt x="146108" y="202314"/>
                  </a:lnTo>
                  <a:lnTo>
                    <a:pt x="144096" y="222108"/>
                  </a:lnTo>
                  <a:lnTo>
                    <a:pt x="152336" y="263412"/>
                  </a:lnTo>
                  <a:lnTo>
                    <a:pt x="164801" y="281238"/>
                  </a:lnTo>
                  <a:lnTo>
                    <a:pt x="173038" y="289268"/>
                  </a:lnTo>
                  <a:lnTo>
                    <a:pt x="194669" y="298189"/>
                  </a:lnTo>
                  <a:lnTo>
                    <a:pt x="252684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389969" y="3011150"/>
              <a:ext cx="263213" cy="147513"/>
            </a:xfrm>
            <a:custGeom>
              <a:avLst/>
              <a:gdLst/>
              <a:ahLst/>
              <a:cxnLst/>
              <a:rect l="0" t="0" r="0" b="0"/>
              <a:pathLst>
                <a:path w="263213" h="147513">
                  <a:moveTo>
                    <a:pt x="0" y="0"/>
                  </a:moveTo>
                  <a:lnTo>
                    <a:pt x="11178" y="11178"/>
                  </a:lnTo>
                  <a:lnTo>
                    <a:pt x="16666" y="32264"/>
                  </a:lnTo>
                  <a:lnTo>
                    <a:pt x="28884" y="93459"/>
                  </a:lnTo>
                  <a:lnTo>
                    <a:pt x="40013" y="124788"/>
                  </a:lnTo>
                  <a:lnTo>
                    <a:pt x="51319" y="141639"/>
                  </a:lnTo>
                  <a:lnTo>
                    <a:pt x="58779" y="145898"/>
                  </a:lnTo>
                  <a:lnTo>
                    <a:pt x="76426" y="147512"/>
                  </a:lnTo>
                  <a:lnTo>
                    <a:pt x="92849" y="141210"/>
                  </a:lnTo>
                  <a:lnTo>
                    <a:pt x="100503" y="136254"/>
                  </a:lnTo>
                  <a:lnTo>
                    <a:pt x="112128" y="121389"/>
                  </a:lnTo>
                  <a:lnTo>
                    <a:pt x="129123" y="83250"/>
                  </a:lnTo>
                  <a:lnTo>
                    <a:pt x="132875" y="80066"/>
                  </a:lnTo>
                  <a:lnTo>
                    <a:pt x="136547" y="81454"/>
                  </a:lnTo>
                  <a:lnTo>
                    <a:pt x="176072" y="132351"/>
                  </a:lnTo>
                  <a:lnTo>
                    <a:pt x="185231" y="136197"/>
                  </a:lnTo>
                  <a:lnTo>
                    <a:pt x="207887" y="137351"/>
                  </a:lnTo>
                  <a:lnTo>
                    <a:pt x="218140" y="133681"/>
                  </a:lnTo>
                  <a:lnTo>
                    <a:pt x="235771" y="120245"/>
                  </a:lnTo>
                  <a:lnTo>
                    <a:pt x="253262" y="92950"/>
                  </a:lnTo>
                  <a:lnTo>
                    <a:pt x="261902" y="36662"/>
                  </a:lnTo>
                  <a:lnTo>
                    <a:pt x="263212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710763" y="2895336"/>
              <a:ext cx="152989" cy="253566"/>
            </a:xfrm>
            <a:custGeom>
              <a:avLst/>
              <a:gdLst/>
              <a:ahLst/>
              <a:cxnLst/>
              <a:rect l="0" t="0" r="0" b="0"/>
              <a:pathLst>
                <a:path w="152989" h="25356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4169"/>
                  </a:lnTo>
                  <a:lnTo>
                    <a:pt x="16906" y="156079"/>
                  </a:lnTo>
                  <a:lnTo>
                    <a:pt x="30311" y="213715"/>
                  </a:lnTo>
                  <a:lnTo>
                    <a:pt x="40730" y="250496"/>
                  </a:lnTo>
                  <a:lnTo>
                    <a:pt x="43054" y="253565"/>
                  </a:lnTo>
                  <a:lnTo>
                    <a:pt x="44604" y="250932"/>
                  </a:lnTo>
                  <a:lnTo>
                    <a:pt x="50551" y="190631"/>
                  </a:lnTo>
                  <a:lnTo>
                    <a:pt x="62195" y="158259"/>
                  </a:lnTo>
                  <a:lnTo>
                    <a:pt x="67893" y="147620"/>
                  </a:lnTo>
                  <a:lnTo>
                    <a:pt x="75201" y="141697"/>
                  </a:lnTo>
                  <a:lnTo>
                    <a:pt x="83582" y="138919"/>
                  </a:lnTo>
                  <a:lnTo>
                    <a:pt x="92680" y="138236"/>
                  </a:lnTo>
                  <a:lnTo>
                    <a:pt x="109027" y="143717"/>
                  </a:lnTo>
                  <a:lnTo>
                    <a:pt x="116661" y="148454"/>
                  </a:lnTo>
                  <a:lnTo>
                    <a:pt x="128264" y="166195"/>
                  </a:lnTo>
                  <a:lnTo>
                    <a:pt x="149546" y="225190"/>
                  </a:lnTo>
                  <a:lnTo>
                    <a:pt x="152988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888128" y="3008377"/>
              <a:ext cx="129232" cy="151815"/>
            </a:xfrm>
            <a:custGeom>
              <a:avLst/>
              <a:gdLst/>
              <a:ahLst/>
              <a:cxnLst/>
              <a:rect l="0" t="0" r="0" b="0"/>
              <a:pathLst>
                <a:path w="129232" h="151815">
                  <a:moveTo>
                    <a:pt x="91436" y="13301"/>
                  </a:moveTo>
                  <a:lnTo>
                    <a:pt x="80258" y="2123"/>
                  </a:lnTo>
                  <a:lnTo>
                    <a:pt x="73456" y="0"/>
                  </a:lnTo>
                  <a:lnTo>
                    <a:pt x="56539" y="761"/>
                  </a:lnTo>
                  <a:lnTo>
                    <a:pt x="27284" y="13355"/>
                  </a:lnTo>
                  <a:lnTo>
                    <a:pt x="13011" y="28533"/>
                  </a:lnTo>
                  <a:lnTo>
                    <a:pt x="3938" y="48147"/>
                  </a:lnTo>
                  <a:lnTo>
                    <a:pt x="0" y="84328"/>
                  </a:lnTo>
                  <a:lnTo>
                    <a:pt x="3225" y="106870"/>
                  </a:lnTo>
                  <a:lnTo>
                    <a:pt x="11677" y="125467"/>
                  </a:lnTo>
                  <a:lnTo>
                    <a:pt x="17206" y="133702"/>
                  </a:lnTo>
                  <a:lnTo>
                    <a:pt x="32709" y="145972"/>
                  </a:lnTo>
                  <a:lnTo>
                    <a:pt x="41756" y="150881"/>
                  </a:lnTo>
                  <a:lnTo>
                    <a:pt x="51297" y="151814"/>
                  </a:lnTo>
                  <a:lnTo>
                    <a:pt x="71257" y="146612"/>
                  </a:lnTo>
                  <a:lnTo>
                    <a:pt x="96636" y="130530"/>
                  </a:lnTo>
                  <a:lnTo>
                    <a:pt x="118973" y="105357"/>
                  </a:lnTo>
                  <a:lnTo>
                    <a:pt x="127071" y="82681"/>
                  </a:lnTo>
                  <a:lnTo>
                    <a:pt x="129231" y="70083"/>
                  </a:lnTo>
                  <a:lnTo>
                    <a:pt x="125392" y="46727"/>
                  </a:lnTo>
                  <a:lnTo>
                    <a:pt x="117056" y="28157"/>
                  </a:lnTo>
                  <a:lnTo>
                    <a:pt x="101965" y="13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053264" y="2874279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3119" y="48931"/>
                  </a:lnTo>
                  <a:lnTo>
                    <a:pt x="11453" y="96777"/>
                  </a:lnTo>
                  <a:lnTo>
                    <a:pt x="19160" y="159757"/>
                  </a:lnTo>
                  <a:lnTo>
                    <a:pt x="32260" y="223073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144955" y="2982774"/>
              <a:ext cx="129408" cy="144190"/>
            </a:xfrm>
            <a:custGeom>
              <a:avLst/>
              <a:gdLst/>
              <a:ahLst/>
              <a:cxnLst/>
              <a:rect l="0" t="0" r="0" b="0"/>
              <a:pathLst>
                <a:path w="129408" h="144190">
                  <a:moveTo>
                    <a:pt x="24122" y="70490"/>
                  </a:moveTo>
                  <a:lnTo>
                    <a:pt x="66814" y="67370"/>
                  </a:lnTo>
                  <a:lnTo>
                    <a:pt x="86380" y="60915"/>
                  </a:lnTo>
                  <a:lnTo>
                    <a:pt x="102876" y="50246"/>
                  </a:lnTo>
                  <a:lnTo>
                    <a:pt x="114886" y="34586"/>
                  </a:lnTo>
                  <a:lnTo>
                    <a:pt x="119726" y="25497"/>
                  </a:lnTo>
                  <a:lnTo>
                    <a:pt x="119444" y="18268"/>
                  </a:lnTo>
                  <a:lnTo>
                    <a:pt x="115746" y="12279"/>
                  </a:lnTo>
                  <a:lnTo>
                    <a:pt x="109771" y="7116"/>
                  </a:lnTo>
                  <a:lnTo>
                    <a:pt x="90654" y="1380"/>
                  </a:lnTo>
                  <a:lnTo>
                    <a:pt x="67730" y="0"/>
                  </a:lnTo>
                  <a:lnTo>
                    <a:pt x="45843" y="3286"/>
                  </a:lnTo>
                  <a:lnTo>
                    <a:pt x="27537" y="14885"/>
                  </a:lnTo>
                  <a:lnTo>
                    <a:pt x="12772" y="31739"/>
                  </a:lnTo>
                  <a:lnTo>
                    <a:pt x="2310" y="50928"/>
                  </a:lnTo>
                  <a:lnTo>
                    <a:pt x="0" y="71154"/>
                  </a:lnTo>
                  <a:lnTo>
                    <a:pt x="4043" y="90672"/>
                  </a:lnTo>
                  <a:lnTo>
                    <a:pt x="13638" y="107146"/>
                  </a:lnTo>
                  <a:lnTo>
                    <a:pt x="28822" y="119147"/>
                  </a:lnTo>
                  <a:lnTo>
                    <a:pt x="67165" y="136383"/>
                  </a:lnTo>
                  <a:lnTo>
                    <a:pt x="129407" y="1441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585862" y="2863751"/>
              <a:ext cx="109641" cy="273742"/>
            </a:xfrm>
            <a:custGeom>
              <a:avLst/>
              <a:gdLst/>
              <a:ahLst/>
              <a:cxnLst/>
              <a:rect l="0" t="0" r="0" b="0"/>
              <a:pathLst>
                <a:path w="109641" h="273742">
                  <a:moveTo>
                    <a:pt x="99112" y="0"/>
                  </a:moveTo>
                  <a:lnTo>
                    <a:pt x="75065" y="9575"/>
                  </a:lnTo>
                  <a:lnTo>
                    <a:pt x="60738" y="20243"/>
                  </a:lnTo>
                  <a:lnTo>
                    <a:pt x="25443" y="75903"/>
                  </a:lnTo>
                  <a:lnTo>
                    <a:pt x="13727" y="102755"/>
                  </a:lnTo>
                  <a:lnTo>
                    <a:pt x="3087" y="155001"/>
                  </a:lnTo>
                  <a:lnTo>
                    <a:pt x="0" y="166505"/>
                  </a:lnTo>
                  <a:lnTo>
                    <a:pt x="2810" y="188646"/>
                  </a:lnTo>
                  <a:lnTo>
                    <a:pt x="17545" y="217722"/>
                  </a:lnTo>
                  <a:lnTo>
                    <a:pt x="39849" y="241155"/>
                  </a:lnTo>
                  <a:lnTo>
                    <a:pt x="68684" y="259796"/>
                  </a:lnTo>
                  <a:lnTo>
                    <a:pt x="10964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790909" y="2874279"/>
              <a:ext cx="149165" cy="227579"/>
            </a:xfrm>
            <a:custGeom>
              <a:avLst/>
              <a:gdLst/>
              <a:ahLst/>
              <a:cxnLst/>
              <a:rect l="0" t="0" r="0" b="0"/>
              <a:pathLst>
                <a:path w="149165" h="227579">
                  <a:moveTo>
                    <a:pt x="9878" y="0"/>
                  </a:moveTo>
                  <a:lnTo>
                    <a:pt x="2643" y="27557"/>
                  </a:lnTo>
                  <a:lnTo>
                    <a:pt x="0" y="83779"/>
                  </a:lnTo>
                  <a:lnTo>
                    <a:pt x="6671" y="147123"/>
                  </a:lnTo>
                  <a:lnTo>
                    <a:pt x="12364" y="200681"/>
                  </a:lnTo>
                  <a:lnTo>
                    <a:pt x="15045" y="214506"/>
                  </a:lnTo>
                  <a:lnTo>
                    <a:pt x="14493" y="221383"/>
                  </a:lnTo>
                  <a:lnTo>
                    <a:pt x="11784" y="223628"/>
                  </a:lnTo>
                  <a:lnTo>
                    <a:pt x="7640" y="222785"/>
                  </a:lnTo>
                  <a:lnTo>
                    <a:pt x="4876" y="217544"/>
                  </a:lnTo>
                  <a:lnTo>
                    <a:pt x="1806" y="199242"/>
                  </a:lnTo>
                  <a:lnTo>
                    <a:pt x="8240" y="157770"/>
                  </a:lnTo>
                  <a:lnTo>
                    <a:pt x="18622" y="127465"/>
                  </a:lnTo>
                  <a:lnTo>
                    <a:pt x="29752" y="110854"/>
                  </a:lnTo>
                  <a:lnTo>
                    <a:pt x="38335" y="105488"/>
                  </a:lnTo>
                  <a:lnTo>
                    <a:pt x="60350" y="99526"/>
                  </a:lnTo>
                  <a:lnTo>
                    <a:pt x="93463" y="101759"/>
                  </a:lnTo>
                  <a:lnTo>
                    <a:pt x="125501" y="115419"/>
                  </a:lnTo>
                  <a:lnTo>
                    <a:pt x="140425" y="130846"/>
                  </a:lnTo>
                  <a:lnTo>
                    <a:pt x="146042" y="139874"/>
                  </a:lnTo>
                  <a:lnTo>
                    <a:pt x="149164" y="159262"/>
                  </a:lnTo>
                  <a:lnTo>
                    <a:pt x="148359" y="169346"/>
                  </a:lnTo>
                  <a:lnTo>
                    <a:pt x="138106" y="186789"/>
                  </a:lnTo>
                  <a:lnTo>
                    <a:pt x="108517" y="217051"/>
                  </a:lnTo>
                  <a:lnTo>
                    <a:pt x="88033" y="225149"/>
                  </a:lnTo>
                  <a:lnTo>
                    <a:pt x="64501" y="227578"/>
                  </a:lnTo>
                  <a:lnTo>
                    <a:pt x="20407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983814" y="2990093"/>
              <a:ext cx="118900" cy="122922"/>
            </a:xfrm>
            <a:custGeom>
              <a:avLst/>
              <a:gdLst/>
              <a:ahLst/>
              <a:cxnLst/>
              <a:rect l="0" t="0" r="0" b="0"/>
              <a:pathLst>
                <a:path w="118900" h="122922">
                  <a:moveTo>
                    <a:pt x="80186" y="0"/>
                  </a:moveTo>
                  <a:lnTo>
                    <a:pt x="57829" y="0"/>
                  </a:lnTo>
                  <a:lnTo>
                    <a:pt x="40613" y="6239"/>
                  </a:lnTo>
                  <a:lnTo>
                    <a:pt x="10498" y="29308"/>
                  </a:lnTo>
                  <a:lnTo>
                    <a:pt x="2420" y="48901"/>
                  </a:lnTo>
                  <a:lnTo>
                    <a:pt x="0" y="72036"/>
                  </a:lnTo>
                  <a:lnTo>
                    <a:pt x="2823" y="94017"/>
                  </a:lnTo>
                  <a:lnTo>
                    <a:pt x="7554" y="102453"/>
                  </a:lnTo>
                  <a:lnTo>
                    <a:pt x="22169" y="114945"/>
                  </a:lnTo>
                  <a:lnTo>
                    <a:pt x="43482" y="121277"/>
                  </a:lnTo>
                  <a:lnTo>
                    <a:pt x="67382" y="122921"/>
                  </a:lnTo>
                  <a:lnTo>
                    <a:pt x="89703" y="119752"/>
                  </a:lnTo>
                  <a:lnTo>
                    <a:pt x="98229" y="114930"/>
                  </a:lnTo>
                  <a:lnTo>
                    <a:pt x="110822" y="100213"/>
                  </a:lnTo>
                  <a:lnTo>
                    <a:pt x="117198" y="78854"/>
                  </a:lnTo>
                  <a:lnTo>
                    <a:pt x="118899" y="66607"/>
                  </a:lnTo>
                  <a:lnTo>
                    <a:pt x="114549" y="43641"/>
                  </a:lnTo>
                  <a:lnTo>
                    <a:pt x="104817" y="2407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158756" y="2874279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8405" y="163836"/>
                  </a:lnTo>
                  <a:lnTo>
                    <a:pt x="18211" y="206538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085057" y="2979564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0" y="0"/>
                  </a:lnTo>
                  <a:lnTo>
                    <a:pt x="40240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338391" y="2863751"/>
              <a:ext cx="20408" cy="252685"/>
            </a:xfrm>
            <a:custGeom>
              <a:avLst/>
              <a:gdLst/>
              <a:ahLst/>
              <a:cxnLst/>
              <a:rect l="0" t="0" r="0" b="0"/>
              <a:pathLst>
                <a:path w="20408" h="252685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5067" y="140291"/>
                  </a:lnTo>
                  <a:lnTo>
                    <a:pt x="16163" y="196514"/>
                  </a:lnTo>
                  <a:lnTo>
                    <a:pt x="2040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74570" y="2969036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20449" y="8333"/>
                  </a:lnTo>
                  <a:lnTo>
                    <a:pt x="63781" y="18645"/>
                  </a:lnTo>
                  <a:lnTo>
                    <a:pt x="24297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466799" y="2979564"/>
              <a:ext cx="92783" cy="129566"/>
            </a:xfrm>
            <a:custGeom>
              <a:avLst/>
              <a:gdLst/>
              <a:ahLst/>
              <a:cxnLst/>
              <a:rect l="0" t="0" r="0" b="0"/>
              <a:pathLst>
                <a:path w="92783" h="129566">
                  <a:moveTo>
                    <a:pt x="60454" y="31586"/>
                  </a:moveTo>
                  <a:lnTo>
                    <a:pt x="36408" y="41161"/>
                  </a:lnTo>
                  <a:lnTo>
                    <a:pt x="22081" y="51829"/>
                  </a:lnTo>
                  <a:lnTo>
                    <a:pt x="6451" y="76578"/>
                  </a:lnTo>
                  <a:lnTo>
                    <a:pt x="0" y="111727"/>
                  </a:lnTo>
                  <a:lnTo>
                    <a:pt x="3774" y="120109"/>
                  </a:lnTo>
                  <a:lnTo>
                    <a:pt x="10969" y="125696"/>
                  </a:lnTo>
                  <a:lnTo>
                    <a:pt x="20445" y="129421"/>
                  </a:lnTo>
                  <a:lnTo>
                    <a:pt x="29102" y="129565"/>
                  </a:lnTo>
                  <a:lnTo>
                    <a:pt x="44960" y="123485"/>
                  </a:lnTo>
                  <a:lnTo>
                    <a:pt x="67042" y="106909"/>
                  </a:lnTo>
                  <a:lnTo>
                    <a:pt x="88403" y="81590"/>
                  </a:lnTo>
                  <a:lnTo>
                    <a:pt x="91955" y="71941"/>
                  </a:lnTo>
                  <a:lnTo>
                    <a:pt x="92782" y="51861"/>
                  </a:lnTo>
                  <a:lnTo>
                    <a:pt x="86671" y="20826"/>
                  </a:lnTo>
                  <a:lnTo>
                    <a:pt x="82612" y="13884"/>
                  </a:lnTo>
                  <a:lnTo>
                    <a:pt x="77565" y="9256"/>
                  </a:lnTo>
                  <a:lnTo>
                    <a:pt x="604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600953" y="2961500"/>
              <a:ext cx="189514" cy="93410"/>
            </a:xfrm>
            <a:custGeom>
              <a:avLst/>
              <a:gdLst/>
              <a:ahLst/>
              <a:cxnLst/>
              <a:rect l="0" t="0" r="0" b="0"/>
              <a:pathLst>
                <a:path w="189514" h="93410">
                  <a:moveTo>
                    <a:pt x="0" y="18064"/>
                  </a:moveTo>
                  <a:lnTo>
                    <a:pt x="3120" y="60756"/>
                  </a:lnTo>
                  <a:lnTo>
                    <a:pt x="6066" y="73303"/>
                  </a:lnTo>
                  <a:lnTo>
                    <a:pt x="3476" y="63282"/>
                  </a:lnTo>
                  <a:lnTo>
                    <a:pt x="6619" y="31332"/>
                  </a:lnTo>
                  <a:lnTo>
                    <a:pt x="15030" y="11873"/>
                  </a:lnTo>
                  <a:lnTo>
                    <a:pt x="20549" y="3408"/>
                  </a:lnTo>
                  <a:lnTo>
                    <a:pt x="26567" y="105"/>
                  </a:lnTo>
                  <a:lnTo>
                    <a:pt x="32919" y="242"/>
                  </a:lnTo>
                  <a:lnTo>
                    <a:pt x="39494" y="2673"/>
                  </a:lnTo>
                  <a:lnTo>
                    <a:pt x="59925" y="22863"/>
                  </a:lnTo>
                  <a:lnTo>
                    <a:pt x="67578" y="44374"/>
                  </a:lnTo>
                  <a:lnTo>
                    <a:pt x="78080" y="90722"/>
                  </a:lnTo>
                  <a:lnTo>
                    <a:pt x="80129" y="93409"/>
                  </a:lnTo>
                  <a:lnTo>
                    <a:pt x="81495" y="90521"/>
                  </a:lnTo>
                  <a:lnTo>
                    <a:pt x="92274" y="39694"/>
                  </a:lnTo>
                  <a:lnTo>
                    <a:pt x="98722" y="13250"/>
                  </a:lnTo>
                  <a:lnTo>
                    <a:pt x="105589" y="5496"/>
                  </a:lnTo>
                  <a:lnTo>
                    <a:pt x="114847" y="1497"/>
                  </a:lnTo>
                  <a:lnTo>
                    <a:pt x="125697" y="0"/>
                  </a:lnTo>
                  <a:lnTo>
                    <a:pt x="135271" y="2512"/>
                  </a:lnTo>
                  <a:lnTo>
                    <a:pt x="152147" y="14662"/>
                  </a:lnTo>
                  <a:lnTo>
                    <a:pt x="169213" y="41233"/>
                  </a:lnTo>
                  <a:lnTo>
                    <a:pt x="189513" y="91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769409" y="2832165"/>
              <a:ext cx="122402" cy="347442"/>
            </a:xfrm>
            <a:custGeom>
              <a:avLst/>
              <a:gdLst/>
              <a:ahLst/>
              <a:cxnLst/>
              <a:rect l="0" t="0" r="0" b="0"/>
              <a:pathLst>
                <a:path w="122402" h="347442">
                  <a:moveTo>
                    <a:pt x="0" y="0"/>
                  </a:moveTo>
                  <a:lnTo>
                    <a:pt x="42662" y="55660"/>
                  </a:lnTo>
                  <a:lnTo>
                    <a:pt x="77281" y="114088"/>
                  </a:lnTo>
                  <a:lnTo>
                    <a:pt x="105299" y="168809"/>
                  </a:lnTo>
                  <a:lnTo>
                    <a:pt x="116990" y="196689"/>
                  </a:lnTo>
                  <a:lnTo>
                    <a:pt x="122401" y="238693"/>
                  </a:lnTo>
                  <a:lnTo>
                    <a:pt x="114342" y="294807"/>
                  </a:lnTo>
                  <a:lnTo>
                    <a:pt x="104849" y="327557"/>
                  </a:lnTo>
                  <a:lnTo>
                    <a:pt x="9475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584174" y="4011357"/>
            <a:ext cx="1858438" cy="536955"/>
            <a:chOff x="584174" y="4011357"/>
            <a:chExt cx="1858438" cy="536955"/>
          </a:xfrm>
        </p:grpSpPr>
        <p:sp>
          <p:nvSpPr>
            <p:cNvPr id="135" name="Freeform 134"/>
            <p:cNvSpPr/>
            <p:nvPr/>
          </p:nvSpPr>
          <p:spPr>
            <a:xfrm>
              <a:off x="584174" y="4046375"/>
              <a:ext cx="267435" cy="365066"/>
            </a:xfrm>
            <a:custGeom>
              <a:avLst/>
              <a:gdLst/>
              <a:ahLst/>
              <a:cxnLst/>
              <a:rect l="0" t="0" r="0" b="0"/>
              <a:pathLst>
                <a:path w="267435" h="365066">
                  <a:moveTo>
                    <a:pt x="37007" y="365065"/>
                  </a:moveTo>
                  <a:lnTo>
                    <a:pt x="28674" y="310921"/>
                  </a:lnTo>
                  <a:lnTo>
                    <a:pt x="26912" y="250385"/>
                  </a:lnTo>
                  <a:lnTo>
                    <a:pt x="21018" y="199415"/>
                  </a:lnTo>
                  <a:lnTo>
                    <a:pt x="11862" y="147268"/>
                  </a:lnTo>
                  <a:lnTo>
                    <a:pt x="6694" y="85650"/>
                  </a:lnTo>
                  <a:lnTo>
                    <a:pt x="2553" y="28419"/>
                  </a:lnTo>
                  <a:lnTo>
                    <a:pt x="0" y="14293"/>
                  </a:lnTo>
                  <a:lnTo>
                    <a:pt x="1807" y="6045"/>
                  </a:lnTo>
                  <a:lnTo>
                    <a:pt x="6521" y="1716"/>
                  </a:lnTo>
                  <a:lnTo>
                    <a:pt x="13174" y="0"/>
                  </a:lnTo>
                  <a:lnTo>
                    <a:pt x="19948" y="2365"/>
                  </a:lnTo>
                  <a:lnTo>
                    <a:pt x="33715" y="14352"/>
                  </a:lnTo>
                  <a:lnTo>
                    <a:pt x="68621" y="75266"/>
                  </a:lnTo>
                  <a:lnTo>
                    <a:pt x="102521" y="134617"/>
                  </a:lnTo>
                  <a:lnTo>
                    <a:pt x="137419" y="197882"/>
                  </a:lnTo>
                  <a:lnTo>
                    <a:pt x="171875" y="250196"/>
                  </a:lnTo>
                  <a:lnTo>
                    <a:pt x="215816" y="310657"/>
                  </a:lnTo>
                  <a:lnTo>
                    <a:pt x="222893" y="318265"/>
                  </a:lnTo>
                  <a:lnTo>
                    <a:pt x="229951" y="320997"/>
                  </a:lnTo>
                  <a:lnTo>
                    <a:pt x="236996" y="320478"/>
                  </a:lnTo>
                  <a:lnTo>
                    <a:pt x="244033" y="317793"/>
                  </a:lnTo>
                  <a:lnTo>
                    <a:pt x="254970" y="302331"/>
                  </a:lnTo>
                  <a:lnTo>
                    <a:pt x="262561" y="279862"/>
                  </a:lnTo>
                  <a:lnTo>
                    <a:pt x="267434" y="224189"/>
                  </a:lnTo>
                  <a:lnTo>
                    <a:pt x="265159" y="174365"/>
                  </a:lnTo>
                  <a:lnTo>
                    <a:pt x="260195" y="125678"/>
                  </a:lnTo>
                  <a:lnTo>
                    <a:pt x="258725" y="78496"/>
                  </a:lnTo>
                  <a:lnTo>
                    <a:pt x="258289" y="36831"/>
                  </a:lnTo>
                  <a:lnTo>
                    <a:pt x="258105" y="7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22382" y="4221927"/>
              <a:ext cx="96680" cy="179069"/>
            </a:xfrm>
            <a:custGeom>
              <a:avLst/>
              <a:gdLst/>
              <a:ahLst/>
              <a:cxnLst/>
              <a:rect l="0" t="0" r="0" b="0"/>
              <a:pathLst>
                <a:path w="96680" h="179069">
                  <a:moveTo>
                    <a:pt x="14654" y="63171"/>
                  </a:moveTo>
                  <a:lnTo>
                    <a:pt x="0" y="112723"/>
                  </a:lnTo>
                  <a:lnTo>
                    <a:pt x="1083" y="146483"/>
                  </a:lnTo>
                  <a:lnTo>
                    <a:pt x="9012" y="164930"/>
                  </a:lnTo>
                  <a:lnTo>
                    <a:pt x="14402" y="173124"/>
                  </a:lnTo>
                  <a:lnTo>
                    <a:pt x="22675" y="177417"/>
                  </a:lnTo>
                  <a:lnTo>
                    <a:pt x="44345" y="179068"/>
                  </a:lnTo>
                  <a:lnTo>
                    <a:pt x="53165" y="175530"/>
                  </a:lnTo>
                  <a:lnTo>
                    <a:pt x="66085" y="162242"/>
                  </a:lnTo>
                  <a:lnTo>
                    <a:pt x="91448" y="104740"/>
                  </a:lnTo>
                  <a:lnTo>
                    <a:pt x="96679" y="62360"/>
                  </a:lnTo>
                  <a:lnTo>
                    <a:pt x="883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073906" y="4238086"/>
              <a:ext cx="315856" cy="187758"/>
            </a:xfrm>
            <a:custGeom>
              <a:avLst/>
              <a:gdLst/>
              <a:ahLst/>
              <a:cxnLst/>
              <a:rect l="0" t="0" r="0" b="0"/>
              <a:pathLst>
                <a:path w="315856" h="187758">
                  <a:moveTo>
                    <a:pt x="0" y="110183"/>
                  </a:moveTo>
                  <a:lnTo>
                    <a:pt x="17959" y="164058"/>
                  </a:lnTo>
                  <a:lnTo>
                    <a:pt x="25858" y="187757"/>
                  </a:lnTo>
                  <a:lnTo>
                    <a:pt x="23000" y="173332"/>
                  </a:lnTo>
                  <a:lnTo>
                    <a:pt x="18322" y="117241"/>
                  </a:lnTo>
                  <a:lnTo>
                    <a:pt x="15957" y="73280"/>
                  </a:lnTo>
                  <a:lnTo>
                    <a:pt x="21130" y="50498"/>
                  </a:lnTo>
                  <a:lnTo>
                    <a:pt x="31228" y="32574"/>
                  </a:lnTo>
                  <a:lnTo>
                    <a:pt x="37197" y="30368"/>
                  </a:lnTo>
                  <a:lnTo>
                    <a:pt x="43515" y="32406"/>
                  </a:lnTo>
                  <a:lnTo>
                    <a:pt x="50067" y="37275"/>
                  </a:lnTo>
                  <a:lnTo>
                    <a:pt x="70467" y="66484"/>
                  </a:lnTo>
                  <a:lnTo>
                    <a:pt x="81510" y="108917"/>
                  </a:lnTo>
                  <a:lnTo>
                    <a:pt x="82416" y="106999"/>
                  </a:lnTo>
                  <a:lnTo>
                    <a:pt x="87189" y="48004"/>
                  </a:lnTo>
                  <a:lnTo>
                    <a:pt x="89711" y="37145"/>
                  </a:lnTo>
                  <a:lnTo>
                    <a:pt x="94903" y="28736"/>
                  </a:lnTo>
                  <a:lnTo>
                    <a:pt x="110029" y="16272"/>
                  </a:lnTo>
                  <a:lnTo>
                    <a:pt x="117807" y="14821"/>
                  </a:lnTo>
                  <a:lnTo>
                    <a:pt x="125331" y="16193"/>
                  </a:lnTo>
                  <a:lnTo>
                    <a:pt x="139931" y="23956"/>
                  </a:lnTo>
                  <a:lnTo>
                    <a:pt x="154219" y="35205"/>
                  </a:lnTo>
                  <a:lnTo>
                    <a:pt x="162128" y="54243"/>
                  </a:lnTo>
                  <a:lnTo>
                    <a:pt x="176028" y="109749"/>
                  </a:lnTo>
                  <a:lnTo>
                    <a:pt x="182740" y="131047"/>
                  </a:lnTo>
                  <a:lnTo>
                    <a:pt x="186168" y="134621"/>
                  </a:lnTo>
                  <a:lnTo>
                    <a:pt x="189622" y="133494"/>
                  </a:lnTo>
                  <a:lnTo>
                    <a:pt x="196581" y="122883"/>
                  </a:lnTo>
                  <a:lnTo>
                    <a:pt x="213699" y="90595"/>
                  </a:lnTo>
                  <a:lnTo>
                    <a:pt x="235674" y="68505"/>
                  </a:lnTo>
                  <a:lnTo>
                    <a:pt x="268951" y="40079"/>
                  </a:lnTo>
                  <a:lnTo>
                    <a:pt x="272888" y="31861"/>
                  </a:lnTo>
                  <a:lnTo>
                    <a:pt x="274142" y="13372"/>
                  </a:lnTo>
                  <a:lnTo>
                    <a:pt x="269329" y="7038"/>
                  </a:lnTo>
                  <a:lnTo>
                    <a:pt x="251503" y="0"/>
                  </a:lnTo>
                  <a:lnTo>
                    <a:pt x="231102" y="3111"/>
                  </a:lnTo>
                  <a:lnTo>
                    <a:pt x="220749" y="7216"/>
                  </a:lnTo>
                  <a:lnTo>
                    <a:pt x="203006" y="24256"/>
                  </a:lnTo>
                  <a:lnTo>
                    <a:pt x="178140" y="67733"/>
                  </a:lnTo>
                  <a:lnTo>
                    <a:pt x="175880" y="88977"/>
                  </a:lnTo>
                  <a:lnTo>
                    <a:pt x="179944" y="108947"/>
                  </a:lnTo>
                  <a:lnTo>
                    <a:pt x="189550" y="125622"/>
                  </a:lnTo>
                  <a:lnTo>
                    <a:pt x="213701" y="148163"/>
                  </a:lnTo>
                  <a:lnTo>
                    <a:pt x="236138" y="156309"/>
                  </a:lnTo>
                  <a:lnTo>
                    <a:pt x="288670" y="161538"/>
                  </a:lnTo>
                  <a:lnTo>
                    <a:pt x="303773" y="159134"/>
                  </a:lnTo>
                  <a:lnTo>
                    <a:pt x="315855" y="1522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431875" y="4253513"/>
              <a:ext cx="94758" cy="170583"/>
            </a:xfrm>
            <a:custGeom>
              <a:avLst/>
              <a:gdLst/>
              <a:ahLst/>
              <a:cxnLst/>
              <a:rect l="0" t="0" r="0" b="0"/>
              <a:pathLst>
                <a:path w="94758" h="170583">
                  <a:moveTo>
                    <a:pt x="0" y="73699"/>
                  </a:moveTo>
                  <a:lnTo>
                    <a:pt x="14654" y="135791"/>
                  </a:lnTo>
                  <a:lnTo>
                    <a:pt x="24749" y="168136"/>
                  </a:lnTo>
                  <a:lnTo>
                    <a:pt x="27028" y="170582"/>
                  </a:lnTo>
                  <a:lnTo>
                    <a:pt x="28547" y="167533"/>
                  </a:lnTo>
                  <a:lnTo>
                    <a:pt x="29065" y="152838"/>
                  </a:lnTo>
                  <a:lnTo>
                    <a:pt x="16746" y="111688"/>
                  </a:lnTo>
                  <a:lnTo>
                    <a:pt x="7443" y="85904"/>
                  </a:lnTo>
                  <a:lnTo>
                    <a:pt x="3308" y="58847"/>
                  </a:lnTo>
                  <a:lnTo>
                    <a:pt x="7709" y="37462"/>
                  </a:lnTo>
                  <a:lnTo>
                    <a:pt x="12159" y="28484"/>
                  </a:lnTo>
                  <a:lnTo>
                    <a:pt x="26461" y="15389"/>
                  </a:lnTo>
                  <a:lnTo>
                    <a:pt x="45686" y="684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571230" y="4258560"/>
              <a:ext cx="134387" cy="142406"/>
            </a:xfrm>
            <a:custGeom>
              <a:avLst/>
              <a:gdLst/>
              <a:ahLst/>
              <a:cxnLst/>
              <a:rect l="0" t="0" r="0" b="0"/>
              <a:pathLst>
                <a:path w="134387" h="142406">
                  <a:moveTo>
                    <a:pt x="71215" y="89709"/>
                  </a:moveTo>
                  <a:lnTo>
                    <a:pt x="79548" y="52231"/>
                  </a:lnTo>
                  <a:lnTo>
                    <a:pt x="80280" y="40157"/>
                  </a:lnTo>
                  <a:lnTo>
                    <a:pt x="74854" y="20503"/>
                  </a:lnTo>
                  <a:lnTo>
                    <a:pt x="70132" y="11986"/>
                  </a:lnTo>
                  <a:lnTo>
                    <a:pt x="62304" y="6308"/>
                  </a:lnTo>
                  <a:lnTo>
                    <a:pt x="41128" y="0"/>
                  </a:lnTo>
                  <a:lnTo>
                    <a:pt x="32440" y="1827"/>
                  </a:lnTo>
                  <a:lnTo>
                    <a:pt x="25478" y="6554"/>
                  </a:lnTo>
                  <a:lnTo>
                    <a:pt x="14623" y="21166"/>
                  </a:lnTo>
                  <a:lnTo>
                    <a:pt x="5899" y="39359"/>
                  </a:lnTo>
                  <a:lnTo>
                    <a:pt x="0" y="74920"/>
                  </a:lnTo>
                  <a:lnTo>
                    <a:pt x="4859" y="98344"/>
                  </a:lnTo>
                  <a:lnTo>
                    <a:pt x="20748" y="128142"/>
                  </a:lnTo>
                  <a:lnTo>
                    <a:pt x="27042" y="136388"/>
                  </a:lnTo>
                  <a:lnTo>
                    <a:pt x="34748" y="140716"/>
                  </a:lnTo>
                  <a:lnTo>
                    <a:pt x="52668" y="142405"/>
                  </a:lnTo>
                  <a:lnTo>
                    <a:pt x="60020" y="138877"/>
                  </a:lnTo>
                  <a:lnTo>
                    <a:pt x="71309" y="125600"/>
                  </a:lnTo>
                  <a:lnTo>
                    <a:pt x="78652" y="92805"/>
                  </a:lnTo>
                  <a:lnTo>
                    <a:pt x="72727" y="48206"/>
                  </a:lnTo>
                  <a:lnTo>
                    <a:pt x="65944" y="23210"/>
                  </a:lnTo>
                  <a:lnTo>
                    <a:pt x="72947" y="45767"/>
                  </a:lnTo>
                  <a:lnTo>
                    <a:pt x="85376" y="78639"/>
                  </a:lnTo>
                  <a:lnTo>
                    <a:pt x="110537" y="115598"/>
                  </a:lnTo>
                  <a:lnTo>
                    <a:pt x="121057" y="124612"/>
                  </a:lnTo>
                  <a:lnTo>
                    <a:pt x="134386" y="131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741664" y="4011357"/>
              <a:ext cx="58710" cy="357970"/>
            </a:xfrm>
            <a:custGeom>
              <a:avLst/>
              <a:gdLst/>
              <a:ahLst/>
              <a:cxnLst/>
              <a:rect l="0" t="0" r="0" b="0"/>
              <a:pathLst>
                <a:path w="58710" h="357970">
                  <a:moveTo>
                    <a:pt x="6066" y="0"/>
                  </a:moveTo>
                  <a:lnTo>
                    <a:pt x="0" y="32452"/>
                  </a:lnTo>
                  <a:lnTo>
                    <a:pt x="10625" y="95521"/>
                  </a:lnTo>
                  <a:lnTo>
                    <a:pt x="20415" y="150745"/>
                  </a:lnTo>
                  <a:lnTo>
                    <a:pt x="25136" y="211561"/>
                  </a:lnTo>
                  <a:lnTo>
                    <a:pt x="35136" y="270947"/>
                  </a:lnTo>
                  <a:lnTo>
                    <a:pt x="48376" y="323405"/>
                  </a:lnTo>
                  <a:lnTo>
                    <a:pt x="5870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610860" y="4116642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15124" y="5589"/>
                  </a:lnTo>
                  <a:lnTo>
                    <a:pt x="162119" y="17959"/>
                  </a:lnTo>
                  <a:lnTo>
                    <a:pt x="100247" y="40738"/>
                  </a:lnTo>
                  <a:lnTo>
                    <a:pt x="52557" y="5752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870966" y="4211399"/>
              <a:ext cx="125323" cy="160187"/>
            </a:xfrm>
            <a:custGeom>
              <a:avLst/>
              <a:gdLst/>
              <a:ahLst/>
              <a:cxnLst/>
              <a:rect l="0" t="0" r="0" b="0"/>
              <a:pathLst>
                <a:path w="125323" h="160187">
                  <a:moveTo>
                    <a:pt x="97863" y="0"/>
                  </a:moveTo>
                  <a:lnTo>
                    <a:pt x="75506" y="0"/>
                  </a:lnTo>
                  <a:lnTo>
                    <a:pt x="44835" y="11178"/>
                  </a:lnTo>
                  <a:lnTo>
                    <a:pt x="19110" y="34897"/>
                  </a:lnTo>
                  <a:lnTo>
                    <a:pt x="2259" y="64152"/>
                  </a:lnTo>
                  <a:lnTo>
                    <a:pt x="0" y="87783"/>
                  </a:lnTo>
                  <a:lnTo>
                    <a:pt x="8082" y="135493"/>
                  </a:lnTo>
                  <a:lnTo>
                    <a:pt x="13442" y="144141"/>
                  </a:lnTo>
                  <a:lnTo>
                    <a:pt x="28757" y="156869"/>
                  </a:lnTo>
                  <a:lnTo>
                    <a:pt x="50381" y="160186"/>
                  </a:lnTo>
                  <a:lnTo>
                    <a:pt x="73250" y="156592"/>
                  </a:lnTo>
                  <a:lnTo>
                    <a:pt x="91213" y="147195"/>
                  </a:lnTo>
                  <a:lnTo>
                    <a:pt x="114480" y="123162"/>
                  </a:lnTo>
                  <a:lnTo>
                    <a:pt x="122796" y="100752"/>
                  </a:lnTo>
                  <a:lnTo>
                    <a:pt x="125322" y="76364"/>
                  </a:lnTo>
                  <a:lnTo>
                    <a:pt x="122545" y="53827"/>
                  </a:lnTo>
                  <a:lnTo>
                    <a:pt x="114292" y="35231"/>
                  </a:lnTo>
                  <a:lnTo>
                    <a:pt x="9786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042528" y="4169285"/>
              <a:ext cx="105286" cy="203660"/>
            </a:xfrm>
            <a:custGeom>
              <a:avLst/>
              <a:gdLst/>
              <a:ahLst/>
              <a:cxnLst/>
              <a:rect l="0" t="0" r="0" b="0"/>
              <a:pathLst>
                <a:path w="105286" h="203660">
                  <a:moveTo>
                    <a:pt x="0" y="94756"/>
                  </a:moveTo>
                  <a:lnTo>
                    <a:pt x="19128" y="148631"/>
                  </a:lnTo>
                  <a:lnTo>
                    <a:pt x="45854" y="203659"/>
                  </a:lnTo>
                  <a:lnTo>
                    <a:pt x="44556" y="198139"/>
                  </a:lnTo>
                  <a:lnTo>
                    <a:pt x="24299" y="136142"/>
                  </a:lnTo>
                  <a:lnTo>
                    <a:pt x="13595" y="91493"/>
                  </a:lnTo>
                  <a:lnTo>
                    <a:pt x="12573" y="78542"/>
                  </a:lnTo>
                  <a:lnTo>
                    <a:pt x="17676" y="57915"/>
                  </a:lnTo>
                  <a:lnTo>
                    <a:pt x="40016" y="25608"/>
                  </a:lnTo>
                  <a:lnTo>
                    <a:pt x="65669" y="940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94880" y="4453991"/>
              <a:ext cx="1463463" cy="94321"/>
            </a:xfrm>
            <a:custGeom>
              <a:avLst/>
              <a:gdLst/>
              <a:ahLst/>
              <a:cxnLst/>
              <a:rect l="0" t="0" r="0" b="0"/>
              <a:pathLst>
                <a:path w="1463463" h="94321">
                  <a:moveTo>
                    <a:pt x="1463462" y="20620"/>
                  </a:moveTo>
                  <a:lnTo>
                    <a:pt x="1425984" y="12287"/>
                  </a:lnTo>
                  <a:lnTo>
                    <a:pt x="1374560" y="10525"/>
                  </a:lnTo>
                  <a:lnTo>
                    <a:pt x="1313276" y="9007"/>
                  </a:lnTo>
                  <a:lnTo>
                    <a:pt x="1261830" y="1775"/>
                  </a:lnTo>
                  <a:lnTo>
                    <a:pt x="1206954" y="0"/>
                  </a:lnTo>
                  <a:lnTo>
                    <a:pt x="1143819" y="819"/>
                  </a:lnTo>
                  <a:lnTo>
                    <a:pt x="1081954" y="7913"/>
                  </a:lnTo>
                  <a:lnTo>
                    <a:pt x="1031058" y="12566"/>
                  </a:lnTo>
                  <a:lnTo>
                    <a:pt x="978933" y="18234"/>
                  </a:lnTo>
                  <a:lnTo>
                    <a:pt x="926444" y="23033"/>
                  </a:lnTo>
                  <a:lnTo>
                    <a:pt x="873847" y="31863"/>
                  </a:lnTo>
                  <a:lnTo>
                    <a:pt x="824337" y="38770"/>
                  </a:lnTo>
                  <a:lnTo>
                    <a:pt x="773793" y="43935"/>
                  </a:lnTo>
                  <a:lnTo>
                    <a:pt x="717483" y="49755"/>
                  </a:lnTo>
                  <a:lnTo>
                    <a:pt x="663753" y="51479"/>
                  </a:lnTo>
                  <a:lnTo>
                    <a:pt x="610789" y="51990"/>
                  </a:lnTo>
                  <a:lnTo>
                    <a:pt x="551668" y="57752"/>
                  </a:lnTo>
                  <a:lnTo>
                    <a:pt x="489384" y="68986"/>
                  </a:lnTo>
                  <a:lnTo>
                    <a:pt x="436941" y="71995"/>
                  </a:lnTo>
                  <a:lnTo>
                    <a:pt x="378639" y="72887"/>
                  </a:lnTo>
                  <a:lnTo>
                    <a:pt x="322629" y="73151"/>
                  </a:lnTo>
                  <a:lnTo>
                    <a:pt x="263270" y="73229"/>
                  </a:lnTo>
                  <a:lnTo>
                    <a:pt x="208118" y="73252"/>
                  </a:lnTo>
                  <a:lnTo>
                    <a:pt x="154731" y="74429"/>
                  </a:lnTo>
                  <a:lnTo>
                    <a:pt x="101869" y="81667"/>
                  </a:lnTo>
                  <a:lnTo>
                    <a:pt x="51500" y="90051"/>
                  </a:lnTo>
                  <a:lnTo>
                    <a:pt x="0" y="943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326797" y="4316684"/>
              <a:ext cx="115815" cy="14655"/>
            </a:xfrm>
            <a:custGeom>
              <a:avLst/>
              <a:gdLst/>
              <a:ahLst/>
              <a:cxnLst/>
              <a:rect l="0" t="0" r="0" b="0"/>
              <a:pathLst>
                <a:path w="115815" h="14655">
                  <a:moveTo>
                    <a:pt x="115814" y="0"/>
                  </a:moveTo>
                  <a:lnTo>
                    <a:pt x="71851" y="14654"/>
                  </a:lnTo>
                  <a:lnTo>
                    <a:pt x="13506" y="1188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2580489" y="4053471"/>
            <a:ext cx="1820423" cy="434471"/>
            <a:chOff x="2580489" y="4053471"/>
            <a:chExt cx="1820423" cy="434471"/>
          </a:xfrm>
        </p:grpSpPr>
        <p:sp>
          <p:nvSpPr>
            <p:cNvPr id="147" name="Freeform 146"/>
            <p:cNvSpPr/>
            <p:nvPr/>
          </p:nvSpPr>
          <p:spPr>
            <a:xfrm>
              <a:off x="2580489" y="4123258"/>
              <a:ext cx="167449" cy="364684"/>
            </a:xfrm>
            <a:custGeom>
              <a:avLst/>
              <a:gdLst/>
              <a:ahLst/>
              <a:cxnLst/>
              <a:rect l="0" t="0" r="0" b="0"/>
              <a:pathLst>
                <a:path w="167449" h="364684">
                  <a:moveTo>
                    <a:pt x="167448" y="24970"/>
                  </a:moveTo>
                  <a:lnTo>
                    <a:pt x="149468" y="9329"/>
                  </a:lnTo>
                  <a:lnTo>
                    <a:pt x="132551" y="1251"/>
                  </a:lnTo>
                  <a:lnTo>
                    <a:pt x="113334" y="0"/>
                  </a:lnTo>
                  <a:lnTo>
                    <a:pt x="94264" y="4514"/>
                  </a:lnTo>
                  <a:lnTo>
                    <a:pt x="77990" y="14318"/>
                  </a:lnTo>
                  <a:lnTo>
                    <a:pt x="34245" y="62408"/>
                  </a:lnTo>
                  <a:lnTo>
                    <a:pt x="18666" y="95464"/>
                  </a:lnTo>
                  <a:lnTo>
                    <a:pt x="4092" y="148556"/>
                  </a:lnTo>
                  <a:lnTo>
                    <a:pt x="0" y="207223"/>
                  </a:lnTo>
                  <a:lnTo>
                    <a:pt x="4781" y="269201"/>
                  </a:lnTo>
                  <a:lnTo>
                    <a:pt x="13706" y="312324"/>
                  </a:lnTo>
                  <a:lnTo>
                    <a:pt x="26589" y="334397"/>
                  </a:lnTo>
                  <a:lnTo>
                    <a:pt x="44013" y="350836"/>
                  </a:lnTo>
                  <a:lnTo>
                    <a:pt x="63455" y="362042"/>
                  </a:lnTo>
                  <a:lnTo>
                    <a:pt x="83795" y="364683"/>
                  </a:lnTo>
                  <a:lnTo>
                    <a:pt x="103363" y="360787"/>
                  </a:lnTo>
                  <a:lnTo>
                    <a:pt x="119859" y="351256"/>
                  </a:lnTo>
                  <a:lnTo>
                    <a:pt x="131870" y="336102"/>
                  </a:lnTo>
                  <a:lnTo>
                    <a:pt x="149112" y="297778"/>
                  </a:lnTo>
                  <a:lnTo>
                    <a:pt x="150330" y="277239"/>
                  </a:lnTo>
                  <a:lnTo>
                    <a:pt x="145802" y="257582"/>
                  </a:lnTo>
                  <a:lnTo>
                    <a:pt x="135991" y="241047"/>
                  </a:lnTo>
                  <a:lnTo>
                    <a:pt x="134778" y="233362"/>
                  </a:lnTo>
                  <a:lnTo>
                    <a:pt x="136310" y="225899"/>
                  </a:lnTo>
                  <a:lnTo>
                    <a:pt x="143080" y="213707"/>
                  </a:lnTo>
                  <a:lnTo>
                    <a:pt x="156920" y="203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821637" y="4306155"/>
              <a:ext cx="52643" cy="136872"/>
            </a:xfrm>
            <a:custGeom>
              <a:avLst/>
              <a:gdLst/>
              <a:ahLst/>
              <a:cxnLst/>
              <a:rect l="0" t="0" r="0" b="0"/>
              <a:pathLst>
                <a:path w="52643" h="136872">
                  <a:moveTo>
                    <a:pt x="0" y="0"/>
                  </a:moveTo>
                  <a:lnTo>
                    <a:pt x="15641" y="17981"/>
                  </a:lnTo>
                  <a:lnTo>
                    <a:pt x="38437" y="75524"/>
                  </a:lnTo>
                  <a:lnTo>
                    <a:pt x="52642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853222" y="4253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905865" y="4264041"/>
              <a:ext cx="105286" cy="181466"/>
            </a:xfrm>
            <a:custGeom>
              <a:avLst/>
              <a:gdLst/>
              <a:ahLst/>
              <a:cxnLst/>
              <a:rect l="0" t="0" r="0" b="0"/>
              <a:pathLst>
                <a:path w="105286" h="181466">
                  <a:moveTo>
                    <a:pt x="0" y="21057"/>
                  </a:moveTo>
                  <a:lnTo>
                    <a:pt x="26364" y="82168"/>
                  </a:lnTo>
                  <a:lnTo>
                    <a:pt x="54309" y="142188"/>
                  </a:lnTo>
                  <a:lnTo>
                    <a:pt x="71724" y="177441"/>
                  </a:lnTo>
                  <a:lnTo>
                    <a:pt x="77062" y="181465"/>
                  </a:lnTo>
                  <a:lnTo>
                    <a:pt x="81790" y="180638"/>
                  </a:lnTo>
                  <a:lnTo>
                    <a:pt x="86112" y="176577"/>
                  </a:lnTo>
                  <a:lnTo>
                    <a:pt x="90915" y="159588"/>
                  </a:lnTo>
                  <a:lnTo>
                    <a:pt x="95420" y="97098"/>
                  </a:lnTo>
                  <a:lnTo>
                    <a:pt x="102990" y="4188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028960" y="4243025"/>
              <a:ext cx="119707" cy="163989"/>
            </a:xfrm>
            <a:custGeom>
              <a:avLst/>
              <a:gdLst/>
              <a:ahLst/>
              <a:cxnLst/>
              <a:rect l="0" t="0" r="0" b="0"/>
              <a:pathLst>
                <a:path w="119707" h="163989">
                  <a:moveTo>
                    <a:pt x="24304" y="73659"/>
                  </a:moveTo>
                  <a:lnTo>
                    <a:pt x="68267" y="88313"/>
                  </a:lnTo>
                  <a:lnTo>
                    <a:pt x="77009" y="88107"/>
                  </a:lnTo>
                  <a:lnTo>
                    <a:pt x="92962" y="81640"/>
                  </a:lnTo>
                  <a:lnTo>
                    <a:pt x="115097" y="64845"/>
                  </a:lnTo>
                  <a:lnTo>
                    <a:pt x="118758" y="56085"/>
                  </a:lnTo>
                  <a:lnTo>
                    <a:pt x="119706" y="33872"/>
                  </a:lnTo>
                  <a:lnTo>
                    <a:pt x="115981" y="23738"/>
                  </a:lnTo>
                  <a:lnTo>
                    <a:pt x="102484" y="6238"/>
                  </a:lnTo>
                  <a:lnTo>
                    <a:pt x="92802" y="1805"/>
                  </a:lnTo>
                  <a:lnTo>
                    <a:pt x="69565" y="0"/>
                  </a:lnTo>
                  <a:lnTo>
                    <a:pt x="49879" y="6216"/>
                  </a:lnTo>
                  <a:lnTo>
                    <a:pt x="18177" y="29271"/>
                  </a:lnTo>
                  <a:lnTo>
                    <a:pt x="2082" y="55048"/>
                  </a:lnTo>
                  <a:lnTo>
                    <a:pt x="0" y="77865"/>
                  </a:lnTo>
                  <a:lnTo>
                    <a:pt x="4143" y="102434"/>
                  </a:lnTo>
                  <a:lnTo>
                    <a:pt x="19630" y="134827"/>
                  </a:lnTo>
                  <a:lnTo>
                    <a:pt x="32365" y="151927"/>
                  </a:lnTo>
                  <a:lnTo>
                    <a:pt x="52063" y="161087"/>
                  </a:lnTo>
                  <a:lnTo>
                    <a:pt x="74076" y="163988"/>
                  </a:lnTo>
                  <a:lnTo>
                    <a:pt x="108532" y="157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232248" y="4232455"/>
              <a:ext cx="116015" cy="200043"/>
            </a:xfrm>
            <a:custGeom>
              <a:avLst/>
              <a:gdLst/>
              <a:ahLst/>
              <a:cxnLst/>
              <a:rect l="0" t="0" r="0" b="0"/>
              <a:pathLst>
                <a:path w="116015" h="200043">
                  <a:moveTo>
                    <a:pt x="73700" y="0"/>
                  </a:moveTo>
                  <a:lnTo>
                    <a:pt x="29737" y="20244"/>
                  </a:lnTo>
                  <a:lnTo>
                    <a:pt x="5042" y="44993"/>
                  </a:lnTo>
                  <a:lnTo>
                    <a:pt x="2191" y="53392"/>
                  </a:lnTo>
                  <a:lnTo>
                    <a:pt x="2631" y="61331"/>
                  </a:lnTo>
                  <a:lnTo>
                    <a:pt x="5264" y="68964"/>
                  </a:lnTo>
                  <a:lnTo>
                    <a:pt x="17547" y="80564"/>
                  </a:lnTo>
                  <a:lnTo>
                    <a:pt x="74316" y="104964"/>
                  </a:lnTo>
                  <a:lnTo>
                    <a:pt x="84639" y="108580"/>
                  </a:lnTo>
                  <a:lnTo>
                    <a:pt x="102348" y="121958"/>
                  </a:lnTo>
                  <a:lnTo>
                    <a:pt x="110346" y="130438"/>
                  </a:lnTo>
                  <a:lnTo>
                    <a:pt x="114508" y="139602"/>
                  </a:lnTo>
                  <a:lnTo>
                    <a:pt x="116014" y="159142"/>
                  </a:lnTo>
                  <a:lnTo>
                    <a:pt x="112438" y="166926"/>
                  </a:lnTo>
                  <a:lnTo>
                    <a:pt x="99105" y="178695"/>
                  </a:lnTo>
                  <a:lnTo>
                    <a:pt x="66279" y="191897"/>
                  </a:lnTo>
                  <a:lnTo>
                    <a:pt x="11964" y="19897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613470" y="4116642"/>
              <a:ext cx="50448" cy="294799"/>
            </a:xfrm>
            <a:custGeom>
              <a:avLst/>
              <a:gdLst/>
              <a:ahLst/>
              <a:cxnLst/>
              <a:rect l="0" t="0" r="0" b="0"/>
              <a:pathLst>
                <a:path w="50448" h="294799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2587" y="144850"/>
                  </a:lnTo>
                  <a:lnTo>
                    <a:pt x="28180" y="196817"/>
                  </a:lnTo>
                  <a:lnTo>
                    <a:pt x="44835" y="249967"/>
                  </a:lnTo>
                  <a:lnTo>
                    <a:pt x="5044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527046" y="4274570"/>
              <a:ext cx="178986" cy="21057"/>
            </a:xfrm>
            <a:custGeom>
              <a:avLst/>
              <a:gdLst/>
              <a:ahLst/>
              <a:cxnLst/>
              <a:rect l="0" t="0" r="0" b="0"/>
              <a:pathLst>
                <a:path w="178986" h="21057">
                  <a:moveTo>
                    <a:pt x="178985" y="21056"/>
                  </a:moveTo>
                  <a:lnTo>
                    <a:pt x="122770" y="4268"/>
                  </a:lnTo>
                  <a:lnTo>
                    <a:pt x="64199" y="3963"/>
                  </a:lnTo>
                  <a:lnTo>
                    <a:pt x="37891" y="64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695502" y="4053471"/>
              <a:ext cx="294799" cy="326385"/>
            </a:xfrm>
            <a:custGeom>
              <a:avLst/>
              <a:gdLst/>
              <a:ahLst/>
              <a:cxnLst/>
              <a:rect l="0" t="0" r="0" b="0"/>
              <a:pathLst>
                <a:path w="294799" h="326385">
                  <a:moveTo>
                    <a:pt x="0" y="0"/>
                  </a:moveTo>
                  <a:lnTo>
                    <a:pt x="5589" y="58617"/>
                  </a:lnTo>
                  <a:lnTo>
                    <a:pt x="10723" y="113961"/>
                  </a:lnTo>
                  <a:lnTo>
                    <a:pt x="18645" y="162968"/>
                  </a:lnTo>
                  <a:lnTo>
                    <a:pt x="31803" y="225690"/>
                  </a:lnTo>
                  <a:lnTo>
                    <a:pt x="49162" y="283488"/>
                  </a:lnTo>
                  <a:lnTo>
                    <a:pt x="57330" y="308604"/>
                  </a:lnTo>
                  <a:lnTo>
                    <a:pt x="54552" y="295769"/>
                  </a:lnTo>
                  <a:lnTo>
                    <a:pt x="54378" y="264020"/>
                  </a:lnTo>
                  <a:lnTo>
                    <a:pt x="58483" y="242515"/>
                  </a:lnTo>
                  <a:lnTo>
                    <a:pt x="72961" y="216266"/>
                  </a:lnTo>
                  <a:lnTo>
                    <a:pt x="79056" y="213198"/>
                  </a:lnTo>
                  <a:lnTo>
                    <a:pt x="85459" y="213491"/>
                  </a:lnTo>
                  <a:lnTo>
                    <a:pt x="92068" y="216027"/>
                  </a:lnTo>
                  <a:lnTo>
                    <a:pt x="102531" y="228204"/>
                  </a:lnTo>
                  <a:lnTo>
                    <a:pt x="129705" y="281912"/>
                  </a:lnTo>
                  <a:lnTo>
                    <a:pt x="138756" y="304279"/>
                  </a:lnTo>
                  <a:lnTo>
                    <a:pt x="142807" y="308138"/>
                  </a:lnTo>
                  <a:lnTo>
                    <a:pt x="146677" y="307200"/>
                  </a:lnTo>
                  <a:lnTo>
                    <a:pt x="194575" y="260535"/>
                  </a:lnTo>
                  <a:lnTo>
                    <a:pt x="221429" y="244612"/>
                  </a:lnTo>
                  <a:lnTo>
                    <a:pt x="243553" y="218707"/>
                  </a:lnTo>
                  <a:lnTo>
                    <a:pt x="253695" y="198979"/>
                  </a:lnTo>
                  <a:lnTo>
                    <a:pt x="254528" y="189974"/>
                  </a:lnTo>
                  <a:lnTo>
                    <a:pt x="249214" y="173730"/>
                  </a:lnTo>
                  <a:lnTo>
                    <a:pt x="241012" y="169632"/>
                  </a:lnTo>
                  <a:lnTo>
                    <a:pt x="216301" y="168199"/>
                  </a:lnTo>
                  <a:lnTo>
                    <a:pt x="195180" y="174581"/>
                  </a:lnTo>
                  <a:lnTo>
                    <a:pt x="155165" y="204358"/>
                  </a:lnTo>
                  <a:lnTo>
                    <a:pt x="140712" y="217948"/>
                  </a:lnTo>
                  <a:lnTo>
                    <a:pt x="132729" y="241145"/>
                  </a:lnTo>
                  <a:lnTo>
                    <a:pt x="130600" y="255520"/>
                  </a:lnTo>
                  <a:lnTo>
                    <a:pt x="134473" y="277731"/>
                  </a:lnTo>
                  <a:lnTo>
                    <a:pt x="138782" y="286930"/>
                  </a:lnTo>
                  <a:lnTo>
                    <a:pt x="152928" y="300270"/>
                  </a:lnTo>
                  <a:lnTo>
                    <a:pt x="190605" y="318366"/>
                  </a:lnTo>
                  <a:lnTo>
                    <a:pt x="253752" y="325328"/>
                  </a:lnTo>
                  <a:lnTo>
                    <a:pt x="29479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200870" y="4064000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5589" y="58616"/>
                  </a:lnTo>
                  <a:lnTo>
                    <a:pt x="16789" y="112791"/>
                  </a:lnTo>
                  <a:lnTo>
                    <a:pt x="23333" y="162313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295626" y="4085057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9879" y="166545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169285" y="4148228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5368" y="0"/>
                  </a:lnTo>
                  <a:lnTo>
                    <a:pt x="80421" y="5589"/>
                  </a:lnTo>
                  <a:lnTo>
                    <a:pt x="19848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221927" y="422192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8" y="0"/>
                  </a:lnTo>
                  <a:lnTo>
                    <a:pt x="67364" y="8405"/>
                  </a:lnTo>
                  <a:lnTo>
                    <a:pt x="2500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4689273" y="3885015"/>
            <a:ext cx="4455965" cy="642239"/>
            <a:chOff x="4689273" y="3885015"/>
            <a:chExt cx="4455965" cy="642239"/>
          </a:xfrm>
        </p:grpSpPr>
        <p:sp>
          <p:nvSpPr>
            <p:cNvPr id="161" name="Freeform 160"/>
            <p:cNvSpPr/>
            <p:nvPr/>
          </p:nvSpPr>
          <p:spPr>
            <a:xfrm>
              <a:off x="4689273" y="4271797"/>
              <a:ext cx="170466" cy="184971"/>
            </a:xfrm>
            <a:custGeom>
              <a:avLst/>
              <a:gdLst/>
              <a:ahLst/>
              <a:cxnLst/>
              <a:rect l="0" t="0" r="0" b="0"/>
              <a:pathLst>
                <a:path w="170466" h="184971">
                  <a:moveTo>
                    <a:pt x="101193" y="13301"/>
                  </a:moveTo>
                  <a:lnTo>
                    <a:pt x="90015" y="2123"/>
                  </a:lnTo>
                  <a:lnTo>
                    <a:pt x="82043" y="0"/>
                  </a:lnTo>
                  <a:lnTo>
                    <a:pt x="60706" y="760"/>
                  </a:lnTo>
                  <a:lnTo>
                    <a:pt x="41865" y="8117"/>
                  </a:lnTo>
                  <a:lnTo>
                    <a:pt x="25692" y="20356"/>
                  </a:lnTo>
                  <a:lnTo>
                    <a:pt x="10705" y="37493"/>
                  </a:lnTo>
                  <a:lnTo>
                    <a:pt x="2484" y="59928"/>
                  </a:lnTo>
                  <a:lnTo>
                    <a:pt x="0" y="85497"/>
                  </a:lnTo>
                  <a:lnTo>
                    <a:pt x="2796" y="112459"/>
                  </a:lnTo>
                  <a:lnTo>
                    <a:pt x="11058" y="133800"/>
                  </a:lnTo>
                  <a:lnTo>
                    <a:pt x="35426" y="166565"/>
                  </a:lnTo>
                  <a:lnTo>
                    <a:pt x="61429" y="182845"/>
                  </a:lnTo>
                  <a:lnTo>
                    <a:pt x="84300" y="184970"/>
                  </a:lnTo>
                  <a:lnTo>
                    <a:pt x="108893" y="180845"/>
                  </a:lnTo>
                  <a:lnTo>
                    <a:pt x="141299" y="165369"/>
                  </a:lnTo>
                  <a:lnTo>
                    <a:pt x="158402" y="152637"/>
                  </a:lnTo>
                  <a:lnTo>
                    <a:pt x="167563" y="132940"/>
                  </a:lnTo>
                  <a:lnTo>
                    <a:pt x="170465" y="109758"/>
                  </a:lnTo>
                  <a:lnTo>
                    <a:pt x="159809" y="55639"/>
                  </a:lnTo>
                  <a:lnTo>
                    <a:pt x="132779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880543" y="4074528"/>
              <a:ext cx="88908" cy="336913"/>
            </a:xfrm>
            <a:custGeom>
              <a:avLst/>
              <a:gdLst/>
              <a:ahLst/>
              <a:cxnLst/>
              <a:rect l="0" t="0" r="0" b="0"/>
              <a:pathLst>
                <a:path w="88908" h="336913">
                  <a:moveTo>
                    <a:pt x="88907" y="336912"/>
                  </a:moveTo>
                  <a:lnTo>
                    <a:pt x="70949" y="283037"/>
                  </a:lnTo>
                  <a:lnTo>
                    <a:pt x="50267" y="220990"/>
                  </a:lnTo>
                  <a:lnTo>
                    <a:pt x="29243" y="157918"/>
                  </a:lnTo>
                  <a:lnTo>
                    <a:pt x="8189" y="94756"/>
                  </a:lnTo>
                  <a:lnTo>
                    <a:pt x="0" y="63171"/>
                  </a:lnTo>
                  <a:lnTo>
                    <a:pt x="1820" y="42114"/>
                  </a:lnTo>
                  <a:lnTo>
                    <a:pt x="6283" y="33925"/>
                  </a:lnTo>
                  <a:lnTo>
                    <a:pt x="20600" y="21707"/>
                  </a:lnTo>
                  <a:lnTo>
                    <a:pt x="56047" y="5501"/>
                  </a:lnTo>
                  <a:lnTo>
                    <a:pt x="783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864165" y="4253513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076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224965" y="4239966"/>
              <a:ext cx="150697" cy="167102"/>
            </a:xfrm>
            <a:custGeom>
              <a:avLst/>
              <a:gdLst/>
              <a:ahLst/>
              <a:cxnLst/>
              <a:rect l="0" t="0" r="0" b="0"/>
              <a:pathLst>
                <a:path w="150697" h="167102">
                  <a:moveTo>
                    <a:pt x="91926" y="13547"/>
                  </a:moveTo>
                  <a:lnTo>
                    <a:pt x="75158" y="2368"/>
                  </a:lnTo>
                  <a:lnTo>
                    <a:pt x="57567" y="0"/>
                  </a:lnTo>
                  <a:lnTo>
                    <a:pt x="47963" y="1006"/>
                  </a:lnTo>
                  <a:lnTo>
                    <a:pt x="31053" y="8363"/>
                  </a:lnTo>
                  <a:lnTo>
                    <a:pt x="23268" y="13600"/>
                  </a:lnTo>
                  <a:lnTo>
                    <a:pt x="11498" y="28778"/>
                  </a:lnTo>
                  <a:lnTo>
                    <a:pt x="3538" y="48392"/>
                  </a:lnTo>
                  <a:lnTo>
                    <a:pt x="0" y="72707"/>
                  </a:lnTo>
                  <a:lnTo>
                    <a:pt x="4666" y="95992"/>
                  </a:lnTo>
                  <a:lnTo>
                    <a:pt x="20448" y="125713"/>
                  </a:lnTo>
                  <a:lnTo>
                    <a:pt x="46741" y="156716"/>
                  </a:lnTo>
                  <a:lnTo>
                    <a:pt x="66775" y="164915"/>
                  </a:lnTo>
                  <a:lnTo>
                    <a:pt x="78668" y="167101"/>
                  </a:lnTo>
                  <a:lnTo>
                    <a:pt x="101241" y="163291"/>
                  </a:lnTo>
                  <a:lnTo>
                    <a:pt x="121802" y="152629"/>
                  </a:lnTo>
                  <a:lnTo>
                    <a:pt x="138740" y="136193"/>
                  </a:lnTo>
                  <a:lnTo>
                    <a:pt x="147827" y="114070"/>
                  </a:lnTo>
                  <a:lnTo>
                    <a:pt x="150696" y="89809"/>
                  </a:lnTo>
                  <a:lnTo>
                    <a:pt x="148071" y="67328"/>
                  </a:lnTo>
                  <a:lnTo>
                    <a:pt x="139886" y="48758"/>
                  </a:lnTo>
                  <a:lnTo>
                    <a:pt x="129619" y="35045"/>
                  </a:lnTo>
                  <a:lnTo>
                    <a:pt x="112983" y="24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390590" y="4064000"/>
              <a:ext cx="192575" cy="333619"/>
            </a:xfrm>
            <a:custGeom>
              <a:avLst/>
              <a:gdLst/>
              <a:ahLst/>
              <a:cxnLst/>
              <a:rect l="0" t="0" r="0" b="0"/>
              <a:pathLst>
                <a:path w="192575" h="333619">
                  <a:moveTo>
                    <a:pt x="0" y="0"/>
                  </a:moveTo>
                  <a:lnTo>
                    <a:pt x="3120" y="48931"/>
                  </a:lnTo>
                  <a:lnTo>
                    <a:pt x="14655" y="108061"/>
                  </a:lnTo>
                  <a:lnTo>
                    <a:pt x="28198" y="164801"/>
                  </a:lnTo>
                  <a:lnTo>
                    <a:pt x="42138" y="224189"/>
                  </a:lnTo>
                  <a:lnTo>
                    <a:pt x="57325" y="285413"/>
                  </a:lnTo>
                  <a:lnTo>
                    <a:pt x="56934" y="285032"/>
                  </a:lnTo>
                  <a:lnTo>
                    <a:pt x="45972" y="248841"/>
                  </a:lnTo>
                  <a:lnTo>
                    <a:pt x="43829" y="224850"/>
                  </a:lnTo>
                  <a:lnTo>
                    <a:pt x="49115" y="204828"/>
                  </a:lnTo>
                  <a:lnTo>
                    <a:pt x="53801" y="196213"/>
                  </a:lnTo>
                  <a:lnTo>
                    <a:pt x="61603" y="190470"/>
                  </a:lnTo>
                  <a:lnTo>
                    <a:pt x="82751" y="184089"/>
                  </a:lnTo>
                  <a:lnTo>
                    <a:pt x="115376" y="186086"/>
                  </a:lnTo>
                  <a:lnTo>
                    <a:pt x="133557" y="194229"/>
                  </a:lnTo>
                  <a:lnTo>
                    <a:pt x="164292" y="218520"/>
                  </a:lnTo>
                  <a:lnTo>
                    <a:pt x="180221" y="244511"/>
                  </a:lnTo>
                  <a:lnTo>
                    <a:pt x="192349" y="274439"/>
                  </a:lnTo>
                  <a:lnTo>
                    <a:pt x="192574" y="284734"/>
                  </a:lnTo>
                  <a:lnTo>
                    <a:pt x="186584" y="305533"/>
                  </a:lnTo>
                  <a:lnTo>
                    <a:pt x="173004" y="320236"/>
                  </a:lnTo>
                  <a:lnTo>
                    <a:pt x="164469" y="325794"/>
                  </a:lnTo>
                  <a:lnTo>
                    <a:pt x="130100" y="333618"/>
                  </a:lnTo>
                  <a:lnTo>
                    <a:pt x="110075" y="329209"/>
                  </a:lnTo>
                  <a:lnTo>
                    <a:pt x="842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632746" y="4306155"/>
              <a:ext cx="108328" cy="221099"/>
            </a:xfrm>
            <a:custGeom>
              <a:avLst/>
              <a:gdLst/>
              <a:ahLst/>
              <a:cxnLst/>
              <a:rect l="0" t="0" r="0" b="0"/>
              <a:pathLst>
                <a:path w="108328" h="221099">
                  <a:moveTo>
                    <a:pt x="31585" y="0"/>
                  </a:moveTo>
                  <a:lnTo>
                    <a:pt x="56779" y="61111"/>
                  </a:lnTo>
                  <a:lnTo>
                    <a:pt x="82418" y="115542"/>
                  </a:lnTo>
                  <a:lnTo>
                    <a:pt x="108327" y="178961"/>
                  </a:lnTo>
                  <a:lnTo>
                    <a:pt x="106144" y="185988"/>
                  </a:lnTo>
                  <a:lnTo>
                    <a:pt x="100008" y="190672"/>
                  </a:lnTo>
                  <a:lnTo>
                    <a:pt x="41651" y="21067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632746" y="4179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721093" y="4187591"/>
              <a:ext cx="132752" cy="171208"/>
            </a:xfrm>
            <a:custGeom>
              <a:avLst/>
              <a:gdLst/>
              <a:ahLst/>
              <a:cxnLst/>
              <a:rect l="0" t="0" r="0" b="0"/>
              <a:pathLst>
                <a:path w="132752" h="171208">
                  <a:moveTo>
                    <a:pt x="16938" y="76450"/>
                  </a:moveTo>
                  <a:lnTo>
                    <a:pt x="33705" y="82039"/>
                  </a:lnTo>
                  <a:lnTo>
                    <a:pt x="51296" y="81664"/>
                  </a:lnTo>
                  <a:lnTo>
                    <a:pt x="69643" y="76428"/>
                  </a:lnTo>
                  <a:lnTo>
                    <a:pt x="107731" y="47447"/>
                  </a:lnTo>
                  <a:lnTo>
                    <a:pt x="111392" y="39567"/>
                  </a:lnTo>
                  <a:lnTo>
                    <a:pt x="112340" y="21454"/>
                  </a:lnTo>
                  <a:lnTo>
                    <a:pt x="108615" y="14049"/>
                  </a:lnTo>
                  <a:lnTo>
                    <a:pt x="95118" y="2703"/>
                  </a:lnTo>
                  <a:lnTo>
                    <a:pt x="74301" y="0"/>
                  </a:lnTo>
                  <a:lnTo>
                    <a:pt x="51791" y="3868"/>
                  </a:lnTo>
                  <a:lnTo>
                    <a:pt x="33988" y="13386"/>
                  </a:lnTo>
                  <a:lnTo>
                    <a:pt x="10811" y="37487"/>
                  </a:lnTo>
                  <a:lnTo>
                    <a:pt x="2516" y="59913"/>
                  </a:lnTo>
                  <a:lnTo>
                    <a:pt x="0" y="84308"/>
                  </a:lnTo>
                  <a:lnTo>
                    <a:pt x="2781" y="106849"/>
                  </a:lnTo>
                  <a:lnTo>
                    <a:pt x="11036" y="125446"/>
                  </a:lnTo>
                  <a:lnTo>
                    <a:pt x="35399" y="156448"/>
                  </a:lnTo>
                  <a:lnTo>
                    <a:pt x="55169" y="164647"/>
                  </a:lnTo>
                  <a:lnTo>
                    <a:pt x="114909" y="170343"/>
                  </a:lnTo>
                  <a:lnTo>
                    <a:pt x="132751" y="171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899108" y="4158756"/>
              <a:ext cx="133722" cy="157929"/>
            </a:xfrm>
            <a:custGeom>
              <a:avLst/>
              <a:gdLst/>
              <a:ahLst/>
              <a:cxnLst/>
              <a:rect l="0" t="0" r="0" b="0"/>
              <a:pathLst>
                <a:path w="133722" h="157929">
                  <a:moveTo>
                    <a:pt x="70550" y="0"/>
                  </a:moveTo>
                  <a:lnTo>
                    <a:pt x="26587" y="20244"/>
                  </a:lnTo>
                  <a:lnTo>
                    <a:pt x="12796" y="35904"/>
                  </a:lnTo>
                  <a:lnTo>
                    <a:pt x="3937" y="55732"/>
                  </a:lnTo>
                  <a:lnTo>
                    <a:pt x="0" y="80142"/>
                  </a:lnTo>
                  <a:lnTo>
                    <a:pt x="4489" y="103469"/>
                  </a:lnTo>
                  <a:lnTo>
                    <a:pt x="20171" y="133213"/>
                  </a:lnTo>
                  <a:lnTo>
                    <a:pt x="26435" y="141451"/>
                  </a:lnTo>
                  <a:lnTo>
                    <a:pt x="45874" y="150605"/>
                  </a:lnTo>
                  <a:lnTo>
                    <a:pt x="106554" y="156963"/>
                  </a:lnTo>
                  <a:lnTo>
                    <a:pt x="133721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011772" y="3969243"/>
              <a:ext cx="73700" cy="357970"/>
            </a:xfrm>
            <a:custGeom>
              <a:avLst/>
              <a:gdLst/>
              <a:ahLst/>
              <a:cxnLst/>
              <a:rect l="0" t="0" r="0" b="0"/>
              <a:pathLst>
                <a:path w="73700" h="357970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14654" y="159756"/>
                  </a:lnTo>
                  <a:lnTo>
                    <a:pt x="31666" y="223073"/>
                  </a:lnTo>
                  <a:lnTo>
                    <a:pt x="51228" y="277640"/>
                  </a:lnTo>
                  <a:lnTo>
                    <a:pt x="69932" y="332920"/>
                  </a:lnTo>
                  <a:lnTo>
                    <a:pt x="7369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969658" y="412717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26971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148365" y="4116642"/>
              <a:ext cx="177072" cy="178985"/>
            </a:xfrm>
            <a:custGeom>
              <a:avLst/>
              <a:gdLst/>
              <a:ahLst/>
              <a:cxnLst/>
              <a:rect l="0" t="0" r="0" b="0"/>
              <a:pathLst>
                <a:path w="177072" h="178985">
                  <a:moveTo>
                    <a:pt x="52920" y="0"/>
                  </a:moveTo>
                  <a:lnTo>
                    <a:pt x="21637" y="17981"/>
                  </a:lnTo>
                  <a:lnTo>
                    <a:pt x="5481" y="34898"/>
                  </a:lnTo>
                  <a:lnTo>
                    <a:pt x="1407" y="45492"/>
                  </a:lnTo>
                  <a:lnTo>
                    <a:pt x="0" y="69742"/>
                  </a:lnTo>
                  <a:lnTo>
                    <a:pt x="3602" y="79250"/>
                  </a:lnTo>
                  <a:lnTo>
                    <a:pt x="16963" y="92934"/>
                  </a:lnTo>
                  <a:lnTo>
                    <a:pt x="37719" y="99796"/>
                  </a:lnTo>
                  <a:lnTo>
                    <a:pt x="61371" y="101676"/>
                  </a:lnTo>
                  <a:lnTo>
                    <a:pt x="111391" y="96470"/>
                  </a:lnTo>
                  <a:lnTo>
                    <a:pt x="140908" y="97858"/>
                  </a:lnTo>
                  <a:lnTo>
                    <a:pt x="165725" y="106273"/>
                  </a:lnTo>
                  <a:lnTo>
                    <a:pt x="172577" y="112963"/>
                  </a:lnTo>
                  <a:lnTo>
                    <a:pt x="175976" y="120932"/>
                  </a:lnTo>
                  <a:lnTo>
                    <a:pt x="177071" y="129755"/>
                  </a:lnTo>
                  <a:lnTo>
                    <a:pt x="172049" y="145796"/>
                  </a:lnTo>
                  <a:lnTo>
                    <a:pt x="167434" y="153350"/>
                  </a:lnTo>
                  <a:lnTo>
                    <a:pt x="159678" y="158385"/>
                  </a:lnTo>
                  <a:lnTo>
                    <a:pt x="105988" y="172719"/>
                  </a:lnTo>
                  <a:lnTo>
                    <a:pt x="5292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545466" y="3937658"/>
              <a:ext cx="200413" cy="387708"/>
            </a:xfrm>
            <a:custGeom>
              <a:avLst/>
              <a:gdLst/>
              <a:ahLst/>
              <a:cxnLst/>
              <a:rect l="0" t="0" r="0" b="0"/>
              <a:pathLst>
                <a:path w="200413" h="387708">
                  <a:moveTo>
                    <a:pt x="13787" y="0"/>
                  </a:moveTo>
                  <a:lnTo>
                    <a:pt x="22121" y="48931"/>
                  </a:lnTo>
                  <a:lnTo>
                    <a:pt x="23666" y="96776"/>
                  </a:lnTo>
                  <a:lnTo>
                    <a:pt x="27243" y="147997"/>
                  </a:lnTo>
                  <a:lnTo>
                    <a:pt x="32592" y="197099"/>
                  </a:lnTo>
                  <a:lnTo>
                    <a:pt x="34400" y="255612"/>
                  </a:lnTo>
                  <a:lnTo>
                    <a:pt x="34713" y="303724"/>
                  </a:lnTo>
                  <a:lnTo>
                    <a:pt x="34806" y="349435"/>
                  </a:lnTo>
                  <a:lnTo>
                    <a:pt x="32479" y="356959"/>
                  </a:lnTo>
                  <a:lnTo>
                    <a:pt x="28588" y="359635"/>
                  </a:lnTo>
                  <a:lnTo>
                    <a:pt x="23654" y="359080"/>
                  </a:lnTo>
                  <a:lnTo>
                    <a:pt x="19196" y="354030"/>
                  </a:lnTo>
                  <a:lnTo>
                    <a:pt x="0" y="305039"/>
                  </a:lnTo>
                  <a:lnTo>
                    <a:pt x="2200" y="284141"/>
                  </a:lnTo>
                  <a:lnTo>
                    <a:pt x="10977" y="264325"/>
                  </a:lnTo>
                  <a:lnTo>
                    <a:pt x="22678" y="247719"/>
                  </a:lnTo>
                  <a:lnTo>
                    <a:pt x="38796" y="235659"/>
                  </a:lnTo>
                  <a:lnTo>
                    <a:pt x="58827" y="227570"/>
                  </a:lnTo>
                  <a:lnTo>
                    <a:pt x="95243" y="224186"/>
                  </a:lnTo>
                  <a:lnTo>
                    <a:pt x="150293" y="236005"/>
                  </a:lnTo>
                  <a:lnTo>
                    <a:pt x="168434" y="248780"/>
                  </a:lnTo>
                  <a:lnTo>
                    <a:pt x="183124" y="266157"/>
                  </a:lnTo>
                  <a:lnTo>
                    <a:pt x="193554" y="285578"/>
                  </a:lnTo>
                  <a:lnTo>
                    <a:pt x="200412" y="321832"/>
                  </a:lnTo>
                  <a:lnTo>
                    <a:pt x="195778" y="345417"/>
                  </a:lnTo>
                  <a:lnTo>
                    <a:pt x="191266" y="356620"/>
                  </a:lnTo>
                  <a:lnTo>
                    <a:pt x="176895" y="372187"/>
                  </a:lnTo>
                  <a:lnTo>
                    <a:pt x="168149" y="377976"/>
                  </a:lnTo>
                  <a:lnTo>
                    <a:pt x="133484" y="386124"/>
                  </a:lnTo>
                  <a:lnTo>
                    <a:pt x="82189" y="387707"/>
                  </a:lnTo>
                  <a:lnTo>
                    <a:pt x="4537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769823" y="4137403"/>
              <a:ext cx="115989" cy="161268"/>
            </a:xfrm>
            <a:custGeom>
              <a:avLst/>
              <a:gdLst/>
              <a:ahLst/>
              <a:cxnLst/>
              <a:rect l="0" t="0" r="0" b="0"/>
              <a:pathLst>
                <a:path w="115989" h="161268">
                  <a:moveTo>
                    <a:pt x="0" y="95052"/>
                  </a:moveTo>
                  <a:lnTo>
                    <a:pt x="63428" y="77094"/>
                  </a:lnTo>
                  <a:lnTo>
                    <a:pt x="93663" y="65685"/>
                  </a:lnTo>
                  <a:lnTo>
                    <a:pt x="110259" y="54314"/>
                  </a:lnTo>
                  <a:lnTo>
                    <a:pt x="114450" y="45667"/>
                  </a:lnTo>
                  <a:lnTo>
                    <a:pt x="115988" y="23581"/>
                  </a:lnTo>
                  <a:lnTo>
                    <a:pt x="112421" y="14649"/>
                  </a:lnTo>
                  <a:lnTo>
                    <a:pt x="99098" y="1606"/>
                  </a:lnTo>
                  <a:lnTo>
                    <a:pt x="90632" y="0"/>
                  </a:lnTo>
                  <a:lnTo>
                    <a:pt x="71867" y="4454"/>
                  </a:lnTo>
                  <a:lnTo>
                    <a:pt x="47160" y="20115"/>
                  </a:lnTo>
                  <a:lnTo>
                    <a:pt x="25022" y="45163"/>
                  </a:lnTo>
                  <a:lnTo>
                    <a:pt x="16971" y="67810"/>
                  </a:lnTo>
                  <a:lnTo>
                    <a:pt x="14562" y="92304"/>
                  </a:lnTo>
                  <a:lnTo>
                    <a:pt x="17391" y="114888"/>
                  </a:lnTo>
                  <a:lnTo>
                    <a:pt x="28786" y="133504"/>
                  </a:lnTo>
                  <a:lnTo>
                    <a:pt x="45550" y="148407"/>
                  </a:lnTo>
                  <a:lnTo>
                    <a:pt x="64698" y="158930"/>
                  </a:lnTo>
                  <a:lnTo>
                    <a:pt x="81787" y="161267"/>
                  </a:lnTo>
                  <a:lnTo>
                    <a:pt x="105286" y="158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959337" y="4200870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19" y="42692"/>
                  </a:lnTo>
                  <a:lnTo>
                    <a:pt x="9877" y="104311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927751" y="4095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022507" y="4168900"/>
              <a:ext cx="126343" cy="144762"/>
            </a:xfrm>
            <a:custGeom>
              <a:avLst/>
              <a:gdLst/>
              <a:ahLst/>
              <a:cxnLst/>
              <a:rect l="0" t="0" r="0" b="0"/>
              <a:pathLst>
                <a:path w="126343" h="144762">
                  <a:moveTo>
                    <a:pt x="0" y="42499"/>
                  </a:moveTo>
                  <a:lnTo>
                    <a:pt x="5590" y="101115"/>
                  </a:lnTo>
                  <a:lnTo>
                    <a:pt x="9553" y="144761"/>
                  </a:lnTo>
                  <a:lnTo>
                    <a:pt x="10443" y="85854"/>
                  </a:lnTo>
                  <a:lnTo>
                    <a:pt x="16107" y="23223"/>
                  </a:lnTo>
                  <a:lnTo>
                    <a:pt x="21266" y="14440"/>
                  </a:lnTo>
                  <a:lnTo>
                    <a:pt x="36359" y="1562"/>
                  </a:lnTo>
                  <a:lnTo>
                    <a:pt x="44126" y="0"/>
                  </a:lnTo>
                  <a:lnTo>
                    <a:pt x="51644" y="1298"/>
                  </a:lnTo>
                  <a:lnTo>
                    <a:pt x="66237" y="8979"/>
                  </a:lnTo>
                  <a:lnTo>
                    <a:pt x="80522" y="20192"/>
                  </a:lnTo>
                  <a:lnTo>
                    <a:pt x="96129" y="45248"/>
                  </a:lnTo>
                  <a:lnTo>
                    <a:pt x="119136" y="105911"/>
                  </a:lnTo>
                  <a:lnTo>
                    <a:pt x="126342" y="126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172900" y="4175999"/>
              <a:ext cx="173771" cy="330199"/>
            </a:xfrm>
            <a:custGeom>
              <a:avLst/>
              <a:gdLst/>
              <a:ahLst/>
              <a:cxnLst/>
              <a:rect l="0" t="0" r="0" b="0"/>
              <a:pathLst>
                <a:path w="173771" h="330199">
                  <a:moveTo>
                    <a:pt x="123349" y="77514"/>
                  </a:moveTo>
                  <a:lnTo>
                    <a:pt x="134527" y="60746"/>
                  </a:lnTo>
                  <a:lnTo>
                    <a:pt x="136895" y="43155"/>
                  </a:lnTo>
                  <a:lnTo>
                    <a:pt x="135889" y="33551"/>
                  </a:lnTo>
                  <a:lnTo>
                    <a:pt x="131709" y="25979"/>
                  </a:lnTo>
                  <a:lnTo>
                    <a:pt x="117706" y="14445"/>
                  </a:lnTo>
                  <a:lnTo>
                    <a:pt x="90091" y="1375"/>
                  </a:lnTo>
                  <a:lnTo>
                    <a:pt x="66844" y="0"/>
                  </a:lnTo>
                  <a:lnTo>
                    <a:pt x="43253" y="4459"/>
                  </a:lnTo>
                  <a:lnTo>
                    <a:pt x="24969" y="14239"/>
                  </a:lnTo>
                  <a:lnTo>
                    <a:pt x="12165" y="32624"/>
                  </a:lnTo>
                  <a:lnTo>
                    <a:pt x="3744" y="56393"/>
                  </a:lnTo>
                  <a:lnTo>
                    <a:pt x="0" y="82555"/>
                  </a:lnTo>
                  <a:lnTo>
                    <a:pt x="2512" y="92573"/>
                  </a:lnTo>
                  <a:lnTo>
                    <a:pt x="7696" y="100421"/>
                  </a:lnTo>
                  <a:lnTo>
                    <a:pt x="14662" y="106823"/>
                  </a:lnTo>
                  <a:lnTo>
                    <a:pt x="34879" y="113936"/>
                  </a:lnTo>
                  <a:lnTo>
                    <a:pt x="46821" y="115833"/>
                  </a:lnTo>
                  <a:lnTo>
                    <a:pt x="66330" y="111702"/>
                  </a:lnTo>
                  <a:lnTo>
                    <a:pt x="74807" y="107325"/>
                  </a:lnTo>
                  <a:lnTo>
                    <a:pt x="87347" y="93103"/>
                  </a:lnTo>
                  <a:lnTo>
                    <a:pt x="92328" y="84397"/>
                  </a:lnTo>
                  <a:lnTo>
                    <a:pt x="97989" y="80933"/>
                  </a:lnTo>
                  <a:lnTo>
                    <a:pt x="104103" y="80963"/>
                  </a:lnTo>
                  <a:lnTo>
                    <a:pt x="110518" y="83322"/>
                  </a:lnTo>
                  <a:lnTo>
                    <a:pt x="120766" y="98423"/>
                  </a:lnTo>
                  <a:lnTo>
                    <a:pt x="152511" y="161729"/>
                  </a:lnTo>
                  <a:lnTo>
                    <a:pt x="170993" y="215552"/>
                  </a:lnTo>
                  <a:lnTo>
                    <a:pt x="173770" y="241030"/>
                  </a:lnTo>
                  <a:lnTo>
                    <a:pt x="171001" y="250865"/>
                  </a:lnTo>
                  <a:lnTo>
                    <a:pt x="165645" y="258592"/>
                  </a:lnTo>
                  <a:lnTo>
                    <a:pt x="131833" y="284988"/>
                  </a:lnTo>
                  <a:lnTo>
                    <a:pt x="72632" y="308271"/>
                  </a:lnTo>
                  <a:lnTo>
                    <a:pt x="17063" y="327002"/>
                  </a:lnTo>
                  <a:lnTo>
                    <a:pt x="7535" y="330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543343" y="4127171"/>
              <a:ext cx="135231" cy="158322"/>
            </a:xfrm>
            <a:custGeom>
              <a:avLst/>
              <a:gdLst/>
              <a:ahLst/>
              <a:cxnLst/>
              <a:rect l="0" t="0" r="0" b="0"/>
              <a:pathLst>
                <a:path w="135231" h="158322">
                  <a:moveTo>
                    <a:pt x="5590" y="10528"/>
                  </a:moveTo>
                  <a:lnTo>
                    <a:pt x="0" y="27296"/>
                  </a:lnTo>
                  <a:lnTo>
                    <a:pt x="2114" y="60080"/>
                  </a:lnTo>
                  <a:lnTo>
                    <a:pt x="13308" y="111910"/>
                  </a:lnTo>
                  <a:lnTo>
                    <a:pt x="19938" y="135135"/>
                  </a:lnTo>
                  <a:lnTo>
                    <a:pt x="25684" y="143902"/>
                  </a:lnTo>
                  <a:lnTo>
                    <a:pt x="41427" y="156763"/>
                  </a:lnTo>
                  <a:lnTo>
                    <a:pt x="50538" y="158321"/>
                  </a:lnTo>
                  <a:lnTo>
                    <a:pt x="70020" y="153813"/>
                  </a:lnTo>
                  <a:lnTo>
                    <a:pt x="95130" y="138121"/>
                  </a:lnTo>
                  <a:lnTo>
                    <a:pt x="117388" y="118653"/>
                  </a:lnTo>
                  <a:lnTo>
                    <a:pt x="133212" y="86889"/>
                  </a:lnTo>
                  <a:lnTo>
                    <a:pt x="135230" y="64354"/>
                  </a:lnTo>
                  <a:lnTo>
                    <a:pt x="132909" y="31935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750447" y="4089996"/>
              <a:ext cx="148367" cy="195103"/>
            </a:xfrm>
            <a:custGeom>
              <a:avLst/>
              <a:gdLst/>
              <a:ahLst/>
              <a:cxnLst/>
              <a:rect l="0" t="0" r="0" b="0"/>
              <a:pathLst>
                <a:path w="148367" h="195103">
                  <a:moveTo>
                    <a:pt x="93283" y="5589"/>
                  </a:moveTo>
                  <a:lnTo>
                    <a:pt x="76516" y="0"/>
                  </a:lnTo>
                  <a:lnTo>
                    <a:pt x="58925" y="3495"/>
                  </a:lnTo>
                  <a:lnTo>
                    <a:pt x="32411" y="18617"/>
                  </a:lnTo>
                  <a:lnTo>
                    <a:pt x="2490" y="44687"/>
                  </a:lnTo>
                  <a:lnTo>
                    <a:pt x="0" y="51542"/>
                  </a:lnTo>
                  <a:lnTo>
                    <a:pt x="679" y="58451"/>
                  </a:lnTo>
                  <a:lnTo>
                    <a:pt x="3471" y="65397"/>
                  </a:lnTo>
                  <a:lnTo>
                    <a:pt x="10011" y="70027"/>
                  </a:lnTo>
                  <a:lnTo>
                    <a:pt x="72156" y="86881"/>
                  </a:lnTo>
                  <a:lnTo>
                    <a:pt x="124859" y="103931"/>
                  </a:lnTo>
                  <a:lnTo>
                    <a:pt x="139683" y="117147"/>
                  </a:lnTo>
                  <a:lnTo>
                    <a:pt x="145273" y="125585"/>
                  </a:lnTo>
                  <a:lnTo>
                    <a:pt x="148366" y="144318"/>
                  </a:lnTo>
                  <a:lnTo>
                    <a:pt x="147552" y="154227"/>
                  </a:lnTo>
                  <a:lnTo>
                    <a:pt x="137290" y="171476"/>
                  </a:lnTo>
                  <a:lnTo>
                    <a:pt x="129641" y="179351"/>
                  </a:lnTo>
                  <a:lnTo>
                    <a:pt x="108662" y="188102"/>
                  </a:lnTo>
                  <a:lnTo>
                    <a:pt x="73663" y="193028"/>
                  </a:lnTo>
                  <a:lnTo>
                    <a:pt x="40641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875316" y="4089594"/>
              <a:ext cx="170163" cy="167019"/>
            </a:xfrm>
            <a:custGeom>
              <a:avLst/>
              <a:gdLst/>
              <a:ahLst/>
              <a:cxnLst/>
              <a:rect l="0" t="0" r="0" b="0"/>
              <a:pathLst>
                <a:path w="170163" h="167019">
                  <a:moveTo>
                    <a:pt x="0" y="100748"/>
                  </a:moveTo>
                  <a:lnTo>
                    <a:pt x="62093" y="95159"/>
                  </a:lnTo>
                  <a:lnTo>
                    <a:pt x="115672" y="79417"/>
                  </a:lnTo>
                  <a:lnTo>
                    <a:pt x="135638" y="71380"/>
                  </a:lnTo>
                  <a:lnTo>
                    <a:pt x="152311" y="60009"/>
                  </a:lnTo>
                  <a:lnTo>
                    <a:pt x="164400" y="44037"/>
                  </a:lnTo>
                  <a:lnTo>
                    <a:pt x="169261" y="34865"/>
                  </a:lnTo>
                  <a:lnTo>
                    <a:pt x="170162" y="26410"/>
                  </a:lnTo>
                  <a:lnTo>
                    <a:pt x="164925" y="10777"/>
                  </a:lnTo>
                  <a:lnTo>
                    <a:pt x="157913" y="5672"/>
                  </a:lnTo>
                  <a:lnTo>
                    <a:pt x="137644" y="0"/>
                  </a:lnTo>
                  <a:lnTo>
                    <a:pt x="105514" y="2396"/>
                  </a:lnTo>
                  <a:lnTo>
                    <a:pt x="87449" y="10632"/>
                  </a:lnTo>
                  <a:lnTo>
                    <a:pt x="56788" y="34984"/>
                  </a:lnTo>
                  <a:lnTo>
                    <a:pt x="29372" y="70729"/>
                  </a:lnTo>
                  <a:lnTo>
                    <a:pt x="19683" y="90916"/>
                  </a:lnTo>
                  <a:lnTo>
                    <a:pt x="17716" y="111586"/>
                  </a:lnTo>
                  <a:lnTo>
                    <a:pt x="18830" y="122011"/>
                  </a:lnTo>
                  <a:lnTo>
                    <a:pt x="29426" y="139834"/>
                  </a:lnTo>
                  <a:lnTo>
                    <a:pt x="45833" y="154384"/>
                  </a:lnTo>
                  <a:lnTo>
                    <a:pt x="64824" y="164750"/>
                  </a:lnTo>
                  <a:lnTo>
                    <a:pt x="84963" y="167018"/>
                  </a:lnTo>
                  <a:lnTo>
                    <a:pt x="115814" y="163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076620" y="3949802"/>
              <a:ext cx="167194" cy="335675"/>
            </a:xfrm>
            <a:custGeom>
              <a:avLst/>
              <a:gdLst/>
              <a:ahLst/>
              <a:cxnLst/>
              <a:rect l="0" t="0" r="0" b="0"/>
              <a:pathLst>
                <a:path w="167194" h="335675">
                  <a:moveTo>
                    <a:pt x="104022" y="208954"/>
                  </a:moveTo>
                  <a:lnTo>
                    <a:pt x="98433" y="192187"/>
                  </a:lnTo>
                  <a:lnTo>
                    <a:pt x="86331" y="177715"/>
                  </a:lnTo>
                  <a:lnTo>
                    <a:pt x="78190" y="170581"/>
                  </a:lnTo>
                  <a:lnTo>
                    <a:pt x="69253" y="166994"/>
                  </a:lnTo>
                  <a:lnTo>
                    <a:pt x="49965" y="166129"/>
                  </a:lnTo>
                  <a:lnTo>
                    <a:pt x="32813" y="172763"/>
                  </a:lnTo>
                  <a:lnTo>
                    <a:pt x="24964" y="177808"/>
                  </a:lnTo>
                  <a:lnTo>
                    <a:pt x="13123" y="192771"/>
                  </a:lnTo>
                  <a:lnTo>
                    <a:pt x="5131" y="212290"/>
                  </a:lnTo>
                  <a:lnTo>
                    <a:pt x="0" y="262949"/>
                  </a:lnTo>
                  <a:lnTo>
                    <a:pt x="2231" y="300992"/>
                  </a:lnTo>
                  <a:lnTo>
                    <a:pt x="4576" y="312427"/>
                  </a:lnTo>
                  <a:lnTo>
                    <a:pt x="9649" y="321220"/>
                  </a:lnTo>
                  <a:lnTo>
                    <a:pt x="24644" y="334109"/>
                  </a:lnTo>
                  <a:lnTo>
                    <a:pt x="33556" y="335674"/>
                  </a:lnTo>
                  <a:lnTo>
                    <a:pt x="52817" y="331175"/>
                  </a:lnTo>
                  <a:lnTo>
                    <a:pt x="77802" y="315488"/>
                  </a:lnTo>
                  <a:lnTo>
                    <a:pt x="89639" y="299586"/>
                  </a:lnTo>
                  <a:lnTo>
                    <a:pt x="122546" y="240178"/>
                  </a:lnTo>
                  <a:lnTo>
                    <a:pt x="141124" y="179444"/>
                  </a:lnTo>
                  <a:lnTo>
                    <a:pt x="145146" y="121323"/>
                  </a:lnTo>
                  <a:lnTo>
                    <a:pt x="145843" y="71076"/>
                  </a:lnTo>
                  <a:lnTo>
                    <a:pt x="142930" y="22262"/>
                  </a:lnTo>
                  <a:lnTo>
                    <a:pt x="140489" y="7284"/>
                  </a:lnTo>
                  <a:lnTo>
                    <a:pt x="136522" y="808"/>
                  </a:lnTo>
                  <a:lnTo>
                    <a:pt x="131538" y="0"/>
                  </a:lnTo>
                  <a:lnTo>
                    <a:pt x="125876" y="2971"/>
                  </a:lnTo>
                  <a:lnTo>
                    <a:pt x="122101" y="9631"/>
                  </a:lnTo>
                  <a:lnTo>
                    <a:pt x="116042" y="57061"/>
                  </a:lnTo>
                  <a:lnTo>
                    <a:pt x="120435" y="111230"/>
                  </a:lnTo>
                  <a:lnTo>
                    <a:pt x="132568" y="170197"/>
                  </a:lnTo>
                  <a:lnTo>
                    <a:pt x="149708" y="229067"/>
                  </a:lnTo>
                  <a:lnTo>
                    <a:pt x="167193" y="261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460244" y="3885015"/>
              <a:ext cx="109954" cy="379027"/>
            </a:xfrm>
            <a:custGeom>
              <a:avLst/>
              <a:gdLst/>
              <a:ahLst/>
              <a:cxnLst/>
              <a:rect l="0" t="0" r="0" b="0"/>
              <a:pathLst>
                <a:path w="109954" h="379027">
                  <a:moveTo>
                    <a:pt x="99425" y="0"/>
                  </a:moveTo>
                  <a:lnTo>
                    <a:pt x="75378" y="17981"/>
                  </a:lnTo>
                  <a:lnTo>
                    <a:pt x="55125" y="44322"/>
                  </a:lnTo>
                  <a:lnTo>
                    <a:pt x="29659" y="106649"/>
                  </a:lnTo>
                  <a:lnTo>
                    <a:pt x="11742" y="167018"/>
                  </a:lnTo>
                  <a:lnTo>
                    <a:pt x="0" y="212626"/>
                  </a:lnTo>
                  <a:lnTo>
                    <a:pt x="6519" y="269294"/>
                  </a:lnTo>
                  <a:lnTo>
                    <a:pt x="23629" y="324628"/>
                  </a:lnTo>
                  <a:lnTo>
                    <a:pt x="54449" y="364295"/>
                  </a:lnTo>
                  <a:lnTo>
                    <a:pt x="74366" y="372479"/>
                  </a:lnTo>
                  <a:lnTo>
                    <a:pt x="10995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654425" y="3927129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24627"/>
                  </a:lnTo>
                  <a:lnTo>
                    <a:pt x="8333" y="285442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591253" y="4058410"/>
              <a:ext cx="157929" cy="16119"/>
            </a:xfrm>
            <a:custGeom>
              <a:avLst/>
              <a:gdLst/>
              <a:ahLst/>
              <a:cxnLst/>
              <a:rect l="0" t="0" r="0" b="0"/>
              <a:pathLst>
                <a:path w="157929" h="16119">
                  <a:moveTo>
                    <a:pt x="157928" y="5590"/>
                  </a:moveTo>
                  <a:lnTo>
                    <a:pt x="141161" y="0"/>
                  </a:lnTo>
                  <a:lnTo>
                    <a:pt x="123570" y="376"/>
                  </a:lnTo>
                  <a:lnTo>
                    <a:pt x="72503" y="4560"/>
                  </a:lnTo>
                  <a:lnTo>
                    <a:pt x="17997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766283" y="4121582"/>
              <a:ext cx="122840" cy="148225"/>
            </a:xfrm>
            <a:custGeom>
              <a:avLst/>
              <a:gdLst/>
              <a:ahLst/>
              <a:cxnLst/>
              <a:rect l="0" t="0" r="0" b="0"/>
              <a:pathLst>
                <a:path w="122840" h="148225">
                  <a:moveTo>
                    <a:pt x="98712" y="5589"/>
                  </a:moveTo>
                  <a:lnTo>
                    <a:pt x="81944" y="0"/>
                  </a:lnTo>
                  <a:lnTo>
                    <a:pt x="64353" y="375"/>
                  </a:lnTo>
                  <a:lnTo>
                    <a:pt x="54749" y="2113"/>
                  </a:lnTo>
                  <a:lnTo>
                    <a:pt x="37839" y="13403"/>
                  </a:lnTo>
                  <a:lnTo>
                    <a:pt x="23694" y="30119"/>
                  </a:lnTo>
                  <a:lnTo>
                    <a:pt x="1197" y="79746"/>
                  </a:lnTo>
                  <a:lnTo>
                    <a:pt x="0" y="100549"/>
                  </a:lnTo>
                  <a:lnTo>
                    <a:pt x="4537" y="120323"/>
                  </a:lnTo>
                  <a:lnTo>
                    <a:pt x="14353" y="136910"/>
                  </a:lnTo>
                  <a:lnTo>
                    <a:pt x="22585" y="142269"/>
                  </a:lnTo>
                  <a:lnTo>
                    <a:pt x="44211" y="148224"/>
                  </a:lnTo>
                  <a:lnTo>
                    <a:pt x="77104" y="145987"/>
                  </a:lnTo>
                  <a:lnTo>
                    <a:pt x="95348" y="134668"/>
                  </a:lnTo>
                  <a:lnTo>
                    <a:pt x="110085" y="117939"/>
                  </a:lnTo>
                  <a:lnTo>
                    <a:pt x="120534" y="98806"/>
                  </a:lnTo>
                  <a:lnTo>
                    <a:pt x="122839" y="78604"/>
                  </a:lnTo>
                  <a:lnTo>
                    <a:pt x="119963" y="60267"/>
                  </a:lnTo>
                  <a:lnTo>
                    <a:pt x="109240" y="37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959751" y="4081266"/>
              <a:ext cx="96758" cy="319090"/>
            </a:xfrm>
            <a:custGeom>
              <a:avLst/>
              <a:gdLst/>
              <a:ahLst/>
              <a:cxnLst/>
              <a:rect l="0" t="0" r="0" b="0"/>
              <a:pathLst>
                <a:path w="96758" h="319090">
                  <a:moveTo>
                    <a:pt x="0" y="119604"/>
                  </a:moveTo>
                  <a:lnTo>
                    <a:pt x="17959" y="174649"/>
                  </a:lnTo>
                  <a:lnTo>
                    <a:pt x="35149" y="234116"/>
                  </a:lnTo>
                  <a:lnTo>
                    <a:pt x="47974" y="285680"/>
                  </a:lnTo>
                  <a:lnTo>
                    <a:pt x="50089" y="318810"/>
                  </a:lnTo>
                  <a:lnTo>
                    <a:pt x="48601" y="319089"/>
                  </a:lnTo>
                  <a:lnTo>
                    <a:pt x="37806" y="294319"/>
                  </a:lnTo>
                  <a:lnTo>
                    <a:pt x="29285" y="233931"/>
                  </a:lnTo>
                  <a:lnTo>
                    <a:pt x="17094" y="173383"/>
                  </a:lnTo>
                  <a:lnTo>
                    <a:pt x="10655" y="114672"/>
                  </a:lnTo>
                  <a:lnTo>
                    <a:pt x="1634" y="51581"/>
                  </a:lnTo>
                  <a:lnTo>
                    <a:pt x="6073" y="16001"/>
                  </a:lnTo>
                  <a:lnTo>
                    <a:pt x="12238" y="8421"/>
                  </a:lnTo>
                  <a:lnTo>
                    <a:pt x="31566" y="0"/>
                  </a:lnTo>
                  <a:lnTo>
                    <a:pt x="40931" y="94"/>
                  </a:lnTo>
                  <a:lnTo>
                    <a:pt x="57576" y="6437"/>
                  </a:lnTo>
                  <a:lnTo>
                    <a:pt x="80101" y="28752"/>
                  </a:lnTo>
                  <a:lnTo>
                    <a:pt x="96003" y="57590"/>
                  </a:lnTo>
                  <a:lnTo>
                    <a:pt x="96757" y="67733"/>
                  </a:lnTo>
                  <a:lnTo>
                    <a:pt x="91356" y="88362"/>
                  </a:lnTo>
                  <a:lnTo>
                    <a:pt x="78038" y="106109"/>
                  </a:lnTo>
                  <a:lnTo>
                    <a:pt x="60420" y="120625"/>
                  </a:lnTo>
                  <a:lnTo>
                    <a:pt x="31940" y="134204"/>
                  </a:lnTo>
                  <a:lnTo>
                    <a:pt x="0" y="140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033450" y="3948186"/>
              <a:ext cx="111788" cy="389556"/>
            </a:xfrm>
            <a:custGeom>
              <a:avLst/>
              <a:gdLst/>
              <a:ahLst/>
              <a:cxnLst/>
              <a:rect l="0" t="0" r="0" b="0"/>
              <a:pathLst>
                <a:path w="111788" h="389556">
                  <a:moveTo>
                    <a:pt x="0" y="0"/>
                  </a:moveTo>
                  <a:lnTo>
                    <a:pt x="42662" y="54115"/>
                  </a:lnTo>
                  <a:lnTo>
                    <a:pt x="70047" y="106649"/>
                  </a:lnTo>
                  <a:lnTo>
                    <a:pt x="102220" y="167018"/>
                  </a:lnTo>
                  <a:lnTo>
                    <a:pt x="111787" y="210794"/>
                  </a:lnTo>
                  <a:lnTo>
                    <a:pt x="109031" y="260809"/>
                  </a:lnTo>
                  <a:lnTo>
                    <a:pt x="95217" y="307084"/>
                  </a:lnTo>
                  <a:lnTo>
                    <a:pt x="54437" y="364223"/>
                  </a:lnTo>
                  <a:lnTo>
                    <a:pt x="35237" y="382049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3158549" y="4790466"/>
            <a:ext cx="2032001" cy="992589"/>
            <a:chOff x="3158549" y="4790466"/>
            <a:chExt cx="2032001" cy="992589"/>
          </a:xfrm>
        </p:grpSpPr>
        <p:sp>
          <p:nvSpPr>
            <p:cNvPr id="190" name="Freeform 189"/>
            <p:cNvSpPr/>
            <p:nvPr/>
          </p:nvSpPr>
          <p:spPr>
            <a:xfrm>
              <a:off x="3196549" y="4874694"/>
              <a:ext cx="225213" cy="336913"/>
            </a:xfrm>
            <a:custGeom>
              <a:avLst/>
              <a:gdLst/>
              <a:ahLst/>
              <a:cxnLst/>
              <a:rect l="0" t="0" r="0" b="0"/>
              <a:pathLst>
                <a:path w="225213" h="336913">
                  <a:moveTo>
                    <a:pt x="25171" y="336912"/>
                  </a:moveTo>
                  <a:lnTo>
                    <a:pt x="22051" y="287981"/>
                  </a:lnTo>
                  <a:lnTo>
                    <a:pt x="16106" y="228851"/>
                  </a:lnTo>
                  <a:lnTo>
                    <a:pt x="14931" y="172110"/>
                  </a:lnTo>
                  <a:lnTo>
                    <a:pt x="11580" y="115842"/>
                  </a:lnTo>
                  <a:lnTo>
                    <a:pt x="0" y="59667"/>
                  </a:lnTo>
                  <a:lnTo>
                    <a:pt x="1075" y="23138"/>
                  </a:lnTo>
                  <a:lnTo>
                    <a:pt x="3258" y="20105"/>
                  </a:lnTo>
                  <a:lnTo>
                    <a:pt x="5883" y="22762"/>
                  </a:lnTo>
                  <a:lnTo>
                    <a:pt x="36779" y="77893"/>
                  </a:lnTo>
                  <a:lnTo>
                    <a:pt x="63989" y="136269"/>
                  </a:lnTo>
                  <a:lnTo>
                    <a:pt x="97959" y="194550"/>
                  </a:lnTo>
                  <a:lnTo>
                    <a:pt x="134655" y="255495"/>
                  </a:lnTo>
                  <a:lnTo>
                    <a:pt x="169151" y="300107"/>
                  </a:lnTo>
                  <a:lnTo>
                    <a:pt x="177310" y="304187"/>
                  </a:lnTo>
                  <a:lnTo>
                    <a:pt x="195733" y="305600"/>
                  </a:lnTo>
                  <a:lnTo>
                    <a:pt x="203220" y="301999"/>
                  </a:lnTo>
                  <a:lnTo>
                    <a:pt x="214658" y="288640"/>
                  </a:lnTo>
                  <a:lnTo>
                    <a:pt x="222085" y="255799"/>
                  </a:lnTo>
                  <a:lnTo>
                    <a:pt x="224286" y="205254"/>
                  </a:lnTo>
                  <a:lnTo>
                    <a:pt x="224938" y="157002"/>
                  </a:lnTo>
                  <a:lnTo>
                    <a:pt x="225131" y="107480"/>
                  </a:lnTo>
                  <a:lnTo>
                    <a:pt x="225188" y="55763"/>
                  </a:lnTo>
                  <a:lnTo>
                    <a:pt x="2252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495461" y="5022093"/>
              <a:ext cx="115814" cy="168552"/>
            </a:xfrm>
            <a:custGeom>
              <a:avLst/>
              <a:gdLst/>
              <a:ahLst/>
              <a:cxnLst/>
              <a:rect l="0" t="0" r="0" b="0"/>
              <a:pathLst>
                <a:path w="115814" h="168552">
                  <a:moveTo>
                    <a:pt x="0" y="31586"/>
                  </a:moveTo>
                  <a:lnTo>
                    <a:pt x="0" y="88849"/>
                  </a:lnTo>
                  <a:lnTo>
                    <a:pt x="2340" y="119037"/>
                  </a:lnTo>
                  <a:lnTo>
                    <a:pt x="11178" y="144152"/>
                  </a:lnTo>
                  <a:lnTo>
                    <a:pt x="26025" y="160774"/>
                  </a:lnTo>
                  <a:lnTo>
                    <a:pt x="34897" y="166844"/>
                  </a:lnTo>
                  <a:lnTo>
                    <a:pt x="43152" y="168551"/>
                  </a:lnTo>
                  <a:lnTo>
                    <a:pt x="50995" y="167349"/>
                  </a:lnTo>
                  <a:lnTo>
                    <a:pt x="58563" y="164209"/>
                  </a:lnTo>
                  <a:lnTo>
                    <a:pt x="80393" y="143021"/>
                  </a:lnTo>
                  <a:lnTo>
                    <a:pt x="104318" y="94180"/>
                  </a:lnTo>
                  <a:lnTo>
                    <a:pt x="112407" y="5988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668379" y="4989731"/>
              <a:ext cx="335551" cy="211347"/>
            </a:xfrm>
            <a:custGeom>
              <a:avLst/>
              <a:gdLst/>
              <a:ahLst/>
              <a:cxnLst/>
              <a:rect l="0" t="0" r="0" b="0"/>
              <a:pathLst>
                <a:path w="335551" h="211347">
                  <a:moveTo>
                    <a:pt x="6066" y="74476"/>
                  </a:moveTo>
                  <a:lnTo>
                    <a:pt x="0" y="106928"/>
                  </a:lnTo>
                  <a:lnTo>
                    <a:pt x="10626" y="164407"/>
                  </a:lnTo>
                  <a:lnTo>
                    <a:pt x="12616" y="167186"/>
                  </a:lnTo>
                  <a:lnTo>
                    <a:pt x="14826" y="154675"/>
                  </a:lnTo>
                  <a:lnTo>
                    <a:pt x="8029" y="102412"/>
                  </a:lnTo>
                  <a:lnTo>
                    <a:pt x="7374" y="89590"/>
                  </a:lnTo>
                  <a:lnTo>
                    <a:pt x="12887" y="69105"/>
                  </a:lnTo>
                  <a:lnTo>
                    <a:pt x="17632" y="60367"/>
                  </a:lnTo>
                  <a:lnTo>
                    <a:pt x="24306" y="55711"/>
                  </a:lnTo>
                  <a:lnTo>
                    <a:pt x="32264" y="53777"/>
                  </a:lnTo>
                  <a:lnTo>
                    <a:pt x="41079" y="53658"/>
                  </a:lnTo>
                  <a:lnTo>
                    <a:pt x="48125" y="57088"/>
                  </a:lnTo>
                  <a:lnTo>
                    <a:pt x="59074" y="70257"/>
                  </a:lnTo>
                  <a:lnTo>
                    <a:pt x="71815" y="97403"/>
                  </a:lnTo>
                  <a:lnTo>
                    <a:pt x="78195" y="137063"/>
                  </a:lnTo>
                  <a:lnTo>
                    <a:pt x="94359" y="73700"/>
                  </a:lnTo>
                  <a:lnTo>
                    <a:pt x="107308" y="56193"/>
                  </a:lnTo>
                  <a:lnTo>
                    <a:pt x="115675" y="48250"/>
                  </a:lnTo>
                  <a:lnTo>
                    <a:pt x="124762" y="45293"/>
                  </a:lnTo>
                  <a:lnTo>
                    <a:pt x="144218" y="48248"/>
                  </a:lnTo>
                  <a:lnTo>
                    <a:pt x="151980" y="53481"/>
                  </a:lnTo>
                  <a:lnTo>
                    <a:pt x="163723" y="68654"/>
                  </a:lnTo>
                  <a:lnTo>
                    <a:pt x="180794" y="109331"/>
                  </a:lnTo>
                  <a:lnTo>
                    <a:pt x="188229" y="138710"/>
                  </a:lnTo>
                  <a:lnTo>
                    <a:pt x="193019" y="146544"/>
                  </a:lnTo>
                  <a:lnTo>
                    <a:pt x="198552" y="149428"/>
                  </a:lnTo>
                  <a:lnTo>
                    <a:pt x="229832" y="142834"/>
                  </a:lnTo>
                  <a:lnTo>
                    <a:pt x="290570" y="108794"/>
                  </a:lnTo>
                  <a:lnTo>
                    <a:pt x="316401" y="82695"/>
                  </a:lnTo>
                  <a:lnTo>
                    <a:pt x="333284" y="52735"/>
                  </a:lnTo>
                  <a:lnTo>
                    <a:pt x="335550" y="32058"/>
                  </a:lnTo>
                  <a:lnTo>
                    <a:pt x="334516" y="21630"/>
                  </a:lnTo>
                  <a:lnTo>
                    <a:pt x="330318" y="13509"/>
                  </a:lnTo>
                  <a:lnTo>
                    <a:pt x="316295" y="1366"/>
                  </a:lnTo>
                  <a:lnTo>
                    <a:pt x="307641" y="0"/>
                  </a:lnTo>
                  <a:lnTo>
                    <a:pt x="288669" y="4721"/>
                  </a:lnTo>
                  <a:lnTo>
                    <a:pt x="256298" y="26815"/>
                  </a:lnTo>
                  <a:lnTo>
                    <a:pt x="235667" y="48006"/>
                  </a:lnTo>
                  <a:lnTo>
                    <a:pt x="217622" y="89134"/>
                  </a:lnTo>
                  <a:lnTo>
                    <a:pt x="212395" y="114916"/>
                  </a:lnTo>
                  <a:lnTo>
                    <a:pt x="213972" y="141972"/>
                  </a:lnTo>
                  <a:lnTo>
                    <a:pt x="227025" y="177923"/>
                  </a:lnTo>
                  <a:lnTo>
                    <a:pt x="242310" y="193762"/>
                  </a:lnTo>
                  <a:lnTo>
                    <a:pt x="251300" y="199623"/>
                  </a:lnTo>
                  <a:lnTo>
                    <a:pt x="311393" y="211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064000" y="5011565"/>
              <a:ext cx="126343" cy="233974"/>
            </a:xfrm>
            <a:custGeom>
              <a:avLst/>
              <a:gdLst/>
              <a:ahLst/>
              <a:cxnLst/>
              <a:rect l="0" t="0" r="0" b="0"/>
              <a:pathLst>
                <a:path w="126343" h="233974">
                  <a:moveTo>
                    <a:pt x="0" y="84227"/>
                  </a:moveTo>
                  <a:lnTo>
                    <a:pt x="17958" y="147655"/>
                  </a:lnTo>
                  <a:lnTo>
                    <a:pt x="45876" y="210592"/>
                  </a:lnTo>
                  <a:lnTo>
                    <a:pt x="54704" y="231637"/>
                  </a:lnTo>
                  <a:lnTo>
                    <a:pt x="57526" y="233973"/>
                  </a:lnTo>
                  <a:lnTo>
                    <a:pt x="59408" y="230851"/>
                  </a:lnTo>
                  <a:lnTo>
                    <a:pt x="60328" y="213734"/>
                  </a:lnTo>
                  <a:lnTo>
                    <a:pt x="51387" y="161325"/>
                  </a:lnTo>
                  <a:lnTo>
                    <a:pt x="34930" y="105732"/>
                  </a:lnTo>
                  <a:lnTo>
                    <a:pt x="26857" y="73831"/>
                  </a:lnTo>
                  <a:lnTo>
                    <a:pt x="28704" y="52701"/>
                  </a:lnTo>
                  <a:lnTo>
                    <a:pt x="36544" y="34730"/>
                  </a:lnTo>
                  <a:lnTo>
                    <a:pt x="41910" y="26663"/>
                  </a:lnTo>
                  <a:lnTo>
                    <a:pt x="57231" y="14579"/>
                  </a:lnTo>
                  <a:lnTo>
                    <a:pt x="76908" y="647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277792" y="5043945"/>
              <a:ext cx="175763" cy="178190"/>
            </a:xfrm>
            <a:custGeom>
              <a:avLst/>
              <a:gdLst/>
              <a:ahLst/>
              <a:cxnLst/>
              <a:rect l="0" t="0" r="0" b="0"/>
              <a:pathLst>
                <a:path w="175763" h="178190">
                  <a:moveTo>
                    <a:pt x="81006" y="136076"/>
                  </a:moveTo>
                  <a:lnTo>
                    <a:pt x="89339" y="87144"/>
                  </a:lnTo>
                  <a:lnTo>
                    <a:pt x="88219" y="57007"/>
                  </a:lnTo>
                  <a:lnTo>
                    <a:pt x="79922" y="28014"/>
                  </a:lnTo>
                  <a:lnTo>
                    <a:pt x="65316" y="8889"/>
                  </a:lnTo>
                  <a:lnTo>
                    <a:pt x="56508" y="2152"/>
                  </a:lnTo>
                  <a:lnTo>
                    <a:pt x="47126" y="0"/>
                  </a:lnTo>
                  <a:lnTo>
                    <a:pt x="27344" y="3848"/>
                  </a:lnTo>
                  <a:lnTo>
                    <a:pt x="19495" y="9319"/>
                  </a:lnTo>
                  <a:lnTo>
                    <a:pt x="7654" y="24757"/>
                  </a:lnTo>
                  <a:lnTo>
                    <a:pt x="0" y="58769"/>
                  </a:lnTo>
                  <a:lnTo>
                    <a:pt x="5820" y="103777"/>
                  </a:lnTo>
                  <a:lnTo>
                    <a:pt x="16094" y="134694"/>
                  </a:lnTo>
                  <a:lnTo>
                    <a:pt x="27200" y="151449"/>
                  </a:lnTo>
                  <a:lnTo>
                    <a:pt x="34606" y="155683"/>
                  </a:lnTo>
                  <a:lnTo>
                    <a:pt x="52195" y="157268"/>
                  </a:lnTo>
                  <a:lnTo>
                    <a:pt x="59459" y="152544"/>
                  </a:lnTo>
                  <a:lnTo>
                    <a:pt x="70649" y="134816"/>
                  </a:lnTo>
                  <a:lnTo>
                    <a:pt x="83527" y="98528"/>
                  </a:lnTo>
                  <a:lnTo>
                    <a:pt x="88536" y="92326"/>
                  </a:lnTo>
                  <a:lnTo>
                    <a:pt x="94214" y="90532"/>
                  </a:lnTo>
                  <a:lnTo>
                    <a:pt x="100340" y="91675"/>
                  </a:lnTo>
                  <a:lnTo>
                    <a:pt x="105593" y="97117"/>
                  </a:lnTo>
                  <a:lnTo>
                    <a:pt x="132172" y="154916"/>
                  </a:lnTo>
                  <a:lnTo>
                    <a:pt x="155047" y="170773"/>
                  </a:lnTo>
                  <a:lnTo>
                    <a:pt x="175762" y="1781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507064" y="4790466"/>
              <a:ext cx="30719" cy="442198"/>
            </a:xfrm>
            <a:custGeom>
              <a:avLst/>
              <a:gdLst/>
              <a:ahLst/>
              <a:cxnLst/>
              <a:rect l="0" t="0" r="0" b="0"/>
              <a:pathLst>
                <a:path w="30719" h="442198">
                  <a:moveTo>
                    <a:pt x="20189" y="0"/>
                  </a:moveTo>
                  <a:lnTo>
                    <a:pt x="9011" y="11178"/>
                  </a:lnTo>
                  <a:lnTo>
                    <a:pt x="3523" y="29145"/>
                  </a:lnTo>
                  <a:lnTo>
                    <a:pt x="0" y="89985"/>
                  </a:lnTo>
                  <a:lnTo>
                    <a:pt x="6539" y="147886"/>
                  </a:lnTo>
                  <a:lnTo>
                    <a:pt x="9906" y="203305"/>
                  </a:lnTo>
                  <a:lnTo>
                    <a:pt x="15452" y="260670"/>
                  </a:lnTo>
                  <a:lnTo>
                    <a:pt x="14271" y="313273"/>
                  </a:lnTo>
                  <a:lnTo>
                    <a:pt x="20580" y="375393"/>
                  </a:lnTo>
                  <a:lnTo>
                    <a:pt x="28369" y="417303"/>
                  </a:lnTo>
                  <a:lnTo>
                    <a:pt x="30718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358798" y="4958922"/>
              <a:ext cx="263213" cy="17476"/>
            </a:xfrm>
            <a:custGeom>
              <a:avLst/>
              <a:gdLst/>
              <a:ahLst/>
              <a:cxnLst/>
              <a:rect l="0" t="0" r="0" b="0"/>
              <a:pathLst>
                <a:path w="263213" h="17476">
                  <a:moveTo>
                    <a:pt x="263212" y="0"/>
                  </a:moveTo>
                  <a:lnTo>
                    <a:pt x="220520" y="3120"/>
                  </a:lnTo>
                  <a:lnTo>
                    <a:pt x="167691" y="9065"/>
                  </a:lnTo>
                  <a:lnTo>
                    <a:pt x="109337" y="17475"/>
                  </a:lnTo>
                  <a:lnTo>
                    <a:pt x="49629" y="1723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649640" y="5037561"/>
              <a:ext cx="148271" cy="165952"/>
            </a:xfrm>
            <a:custGeom>
              <a:avLst/>
              <a:gdLst/>
              <a:ahLst/>
              <a:cxnLst/>
              <a:rect l="0" t="0" r="0" b="0"/>
              <a:pathLst>
                <a:path w="148271" h="165952">
                  <a:moveTo>
                    <a:pt x="98712" y="5589"/>
                  </a:moveTo>
                  <a:lnTo>
                    <a:pt x="81944" y="0"/>
                  </a:lnTo>
                  <a:lnTo>
                    <a:pt x="64354" y="375"/>
                  </a:lnTo>
                  <a:lnTo>
                    <a:pt x="46007" y="5611"/>
                  </a:lnTo>
                  <a:lnTo>
                    <a:pt x="30054" y="15738"/>
                  </a:lnTo>
                  <a:lnTo>
                    <a:pt x="18284" y="34276"/>
                  </a:lnTo>
                  <a:lnTo>
                    <a:pt x="1197" y="78716"/>
                  </a:lnTo>
                  <a:lnTo>
                    <a:pt x="0" y="100091"/>
                  </a:lnTo>
                  <a:lnTo>
                    <a:pt x="4537" y="121290"/>
                  </a:lnTo>
                  <a:lnTo>
                    <a:pt x="14353" y="142409"/>
                  </a:lnTo>
                  <a:lnTo>
                    <a:pt x="29634" y="157255"/>
                  </a:lnTo>
                  <a:lnTo>
                    <a:pt x="38622" y="162852"/>
                  </a:lnTo>
                  <a:lnTo>
                    <a:pt x="57968" y="165951"/>
                  </a:lnTo>
                  <a:lnTo>
                    <a:pt x="98982" y="158408"/>
                  </a:lnTo>
                  <a:lnTo>
                    <a:pt x="124789" y="143416"/>
                  </a:lnTo>
                  <a:lnTo>
                    <a:pt x="136818" y="127677"/>
                  </a:lnTo>
                  <a:lnTo>
                    <a:pt x="144894" y="107813"/>
                  </a:lnTo>
                  <a:lnTo>
                    <a:pt x="148270" y="71493"/>
                  </a:lnTo>
                  <a:lnTo>
                    <a:pt x="144915" y="48918"/>
                  </a:lnTo>
                  <a:lnTo>
                    <a:pt x="136404" y="30305"/>
                  </a:lnTo>
                  <a:lnTo>
                    <a:pt x="119769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885223" y="5001036"/>
              <a:ext cx="73700" cy="244189"/>
            </a:xfrm>
            <a:custGeom>
              <a:avLst/>
              <a:gdLst/>
              <a:ahLst/>
              <a:cxnLst/>
              <a:rect l="0" t="0" r="0" b="0"/>
              <a:pathLst>
                <a:path w="73700" h="244189">
                  <a:moveTo>
                    <a:pt x="0" y="73699"/>
                  </a:moveTo>
                  <a:lnTo>
                    <a:pt x="14654" y="135792"/>
                  </a:lnTo>
                  <a:lnTo>
                    <a:pt x="31666" y="197704"/>
                  </a:lnTo>
                  <a:lnTo>
                    <a:pt x="46803" y="244188"/>
                  </a:lnTo>
                  <a:lnTo>
                    <a:pt x="31038" y="182263"/>
                  </a:lnTo>
                  <a:lnTo>
                    <a:pt x="17775" y="140961"/>
                  </a:lnTo>
                  <a:lnTo>
                    <a:pt x="7900" y="115292"/>
                  </a:lnTo>
                  <a:lnTo>
                    <a:pt x="3510" y="69126"/>
                  </a:lnTo>
                  <a:lnTo>
                    <a:pt x="6629" y="39691"/>
                  </a:lnTo>
                  <a:lnTo>
                    <a:pt x="11438" y="28800"/>
                  </a:lnTo>
                  <a:lnTo>
                    <a:pt x="26140" y="13580"/>
                  </a:lnTo>
                  <a:lnTo>
                    <a:pt x="44373" y="603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3158549" y="5243192"/>
              <a:ext cx="1863545" cy="63171"/>
            </a:xfrm>
            <a:custGeom>
              <a:avLst/>
              <a:gdLst/>
              <a:ahLst/>
              <a:cxnLst/>
              <a:rect l="0" t="0" r="0" b="0"/>
              <a:pathLst>
                <a:path w="1863545" h="63171">
                  <a:moveTo>
                    <a:pt x="1863544" y="63170"/>
                  </a:moveTo>
                  <a:lnTo>
                    <a:pt x="1806280" y="54837"/>
                  </a:lnTo>
                  <a:lnTo>
                    <a:pt x="1745388" y="53076"/>
                  </a:lnTo>
                  <a:lnTo>
                    <a:pt x="1688299" y="51558"/>
                  </a:lnTo>
                  <a:lnTo>
                    <a:pt x="1628843" y="41206"/>
                  </a:lnTo>
                  <a:lnTo>
                    <a:pt x="1575244" y="34436"/>
                  </a:lnTo>
                  <a:lnTo>
                    <a:pt x="1518029" y="29310"/>
                  </a:lnTo>
                  <a:lnTo>
                    <a:pt x="1460912" y="23502"/>
                  </a:lnTo>
                  <a:lnTo>
                    <a:pt x="1399535" y="21781"/>
                  </a:lnTo>
                  <a:lnTo>
                    <a:pt x="1346254" y="18151"/>
                  </a:lnTo>
                  <a:lnTo>
                    <a:pt x="1298882" y="12787"/>
                  </a:lnTo>
                  <a:lnTo>
                    <a:pt x="1246631" y="11197"/>
                  </a:lnTo>
                  <a:lnTo>
                    <a:pt x="1192643" y="5071"/>
                  </a:lnTo>
                  <a:lnTo>
                    <a:pt x="1136269" y="1001"/>
                  </a:lnTo>
                  <a:lnTo>
                    <a:pt x="1074187" y="296"/>
                  </a:lnTo>
                  <a:lnTo>
                    <a:pt x="1013158" y="87"/>
                  </a:lnTo>
                  <a:lnTo>
                    <a:pt x="964400" y="25"/>
                  </a:lnTo>
                  <a:lnTo>
                    <a:pt x="916808" y="7"/>
                  </a:lnTo>
                  <a:lnTo>
                    <a:pt x="875013" y="3"/>
                  </a:lnTo>
                  <a:lnTo>
                    <a:pt x="829142" y="1"/>
                  </a:lnTo>
                  <a:lnTo>
                    <a:pt x="766637" y="0"/>
                  </a:lnTo>
                  <a:lnTo>
                    <a:pt x="712242" y="3119"/>
                  </a:lnTo>
                  <a:lnTo>
                    <a:pt x="657911" y="8333"/>
                  </a:lnTo>
                  <a:lnTo>
                    <a:pt x="605938" y="9878"/>
                  </a:lnTo>
                  <a:lnTo>
                    <a:pt x="552324" y="13455"/>
                  </a:lnTo>
                  <a:lnTo>
                    <a:pt x="497444" y="18804"/>
                  </a:lnTo>
                  <a:lnTo>
                    <a:pt x="452713" y="20055"/>
                  </a:lnTo>
                  <a:lnTo>
                    <a:pt x="405536" y="20611"/>
                  </a:lnTo>
                  <a:lnTo>
                    <a:pt x="349706" y="20925"/>
                  </a:lnTo>
                  <a:lnTo>
                    <a:pt x="292350" y="21017"/>
                  </a:lnTo>
                  <a:lnTo>
                    <a:pt x="242080" y="21045"/>
                  </a:lnTo>
                  <a:lnTo>
                    <a:pt x="188068" y="28290"/>
                  </a:lnTo>
                  <a:lnTo>
                    <a:pt x="136832" y="31779"/>
                  </a:lnTo>
                  <a:lnTo>
                    <a:pt x="80061" y="39725"/>
                  </a:lnTo>
                  <a:lnTo>
                    <a:pt x="36590" y="414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248623" y="5522904"/>
              <a:ext cx="240245" cy="257242"/>
            </a:xfrm>
            <a:custGeom>
              <a:avLst/>
              <a:gdLst/>
              <a:ahLst/>
              <a:cxnLst/>
              <a:rect l="0" t="0" r="0" b="0"/>
              <a:pathLst>
                <a:path w="240245" h="257242">
                  <a:moveTo>
                    <a:pt x="57325" y="257241"/>
                  </a:moveTo>
                  <a:lnTo>
                    <a:pt x="42671" y="204213"/>
                  </a:lnTo>
                  <a:lnTo>
                    <a:pt x="29127" y="154002"/>
                  </a:lnTo>
                  <a:lnTo>
                    <a:pt x="15187" y="99024"/>
                  </a:lnTo>
                  <a:lnTo>
                    <a:pt x="0" y="37491"/>
                  </a:lnTo>
                  <a:lnTo>
                    <a:pt x="1821" y="15685"/>
                  </a:lnTo>
                  <a:lnTo>
                    <a:pt x="7454" y="8466"/>
                  </a:lnTo>
                  <a:lnTo>
                    <a:pt x="26191" y="445"/>
                  </a:lnTo>
                  <a:lnTo>
                    <a:pt x="46997" y="0"/>
                  </a:lnTo>
                  <a:lnTo>
                    <a:pt x="109985" y="15609"/>
                  </a:lnTo>
                  <a:lnTo>
                    <a:pt x="152085" y="34816"/>
                  </a:lnTo>
                  <a:lnTo>
                    <a:pt x="209663" y="74938"/>
                  </a:lnTo>
                  <a:lnTo>
                    <a:pt x="226594" y="101450"/>
                  </a:lnTo>
                  <a:lnTo>
                    <a:pt x="239020" y="131532"/>
                  </a:lnTo>
                  <a:lnTo>
                    <a:pt x="240244" y="152237"/>
                  </a:lnTo>
                  <a:lnTo>
                    <a:pt x="231497" y="194125"/>
                  </a:lnTo>
                  <a:lnTo>
                    <a:pt x="215843" y="212032"/>
                  </a:lnTo>
                  <a:lnTo>
                    <a:pt x="193288" y="225450"/>
                  </a:lnTo>
                  <a:lnTo>
                    <a:pt x="140680" y="234063"/>
                  </a:lnTo>
                  <a:lnTo>
                    <a:pt x="102300" y="232436"/>
                  </a:lnTo>
                  <a:lnTo>
                    <a:pt x="57325" y="225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540349" y="5583611"/>
              <a:ext cx="123652" cy="164949"/>
            </a:xfrm>
            <a:custGeom>
              <a:avLst/>
              <a:gdLst/>
              <a:ahLst/>
              <a:cxnLst/>
              <a:rect l="0" t="0" r="0" b="0"/>
              <a:pathLst>
                <a:path w="123652" h="164949">
                  <a:moveTo>
                    <a:pt x="7754" y="101778"/>
                  </a:moveTo>
                  <a:lnTo>
                    <a:pt x="68865" y="83819"/>
                  </a:lnTo>
                  <a:lnTo>
                    <a:pt x="100730" y="72410"/>
                  </a:lnTo>
                  <a:lnTo>
                    <a:pt x="117707" y="61039"/>
                  </a:lnTo>
                  <a:lnTo>
                    <a:pt x="122001" y="52392"/>
                  </a:lnTo>
                  <a:lnTo>
                    <a:pt x="123651" y="30306"/>
                  </a:lnTo>
                  <a:lnTo>
                    <a:pt x="120114" y="21374"/>
                  </a:lnTo>
                  <a:lnTo>
                    <a:pt x="106825" y="8331"/>
                  </a:lnTo>
                  <a:lnTo>
                    <a:pt x="86100" y="1754"/>
                  </a:lnTo>
                  <a:lnTo>
                    <a:pt x="74023" y="0"/>
                  </a:lnTo>
                  <a:lnTo>
                    <a:pt x="54365" y="4291"/>
                  </a:lnTo>
                  <a:lnTo>
                    <a:pt x="45847" y="8710"/>
                  </a:lnTo>
                  <a:lnTo>
                    <a:pt x="22680" y="37287"/>
                  </a:lnTo>
                  <a:lnTo>
                    <a:pt x="6587" y="69801"/>
                  </a:lnTo>
                  <a:lnTo>
                    <a:pt x="0" y="107251"/>
                  </a:lnTo>
                  <a:lnTo>
                    <a:pt x="4698" y="127996"/>
                  </a:lnTo>
                  <a:lnTo>
                    <a:pt x="9226" y="136804"/>
                  </a:lnTo>
                  <a:lnTo>
                    <a:pt x="23616" y="149710"/>
                  </a:lnTo>
                  <a:lnTo>
                    <a:pt x="42880" y="158176"/>
                  </a:lnTo>
                  <a:lnTo>
                    <a:pt x="102511" y="164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706641" y="5611697"/>
              <a:ext cx="140499" cy="157920"/>
            </a:xfrm>
            <a:custGeom>
              <a:avLst/>
              <a:gdLst/>
              <a:ahLst/>
              <a:cxnLst/>
              <a:rect l="0" t="0" r="0" b="0"/>
              <a:pathLst>
                <a:path w="140499" h="157920">
                  <a:moveTo>
                    <a:pt x="9918" y="52634"/>
                  </a:moveTo>
                  <a:lnTo>
                    <a:pt x="4329" y="69402"/>
                  </a:lnTo>
                  <a:lnTo>
                    <a:pt x="8374" y="128080"/>
                  </a:lnTo>
                  <a:lnTo>
                    <a:pt x="8062" y="146997"/>
                  </a:lnTo>
                  <a:lnTo>
                    <a:pt x="6341" y="147128"/>
                  </a:lnTo>
                  <a:lnTo>
                    <a:pt x="4024" y="143706"/>
                  </a:lnTo>
                  <a:lnTo>
                    <a:pt x="0" y="83619"/>
                  </a:lnTo>
                  <a:lnTo>
                    <a:pt x="2000" y="57047"/>
                  </a:lnTo>
                  <a:lnTo>
                    <a:pt x="10689" y="33538"/>
                  </a:lnTo>
                  <a:lnTo>
                    <a:pt x="34323" y="6162"/>
                  </a:lnTo>
                  <a:lnTo>
                    <a:pt x="43735" y="1766"/>
                  </a:lnTo>
                  <a:lnTo>
                    <a:pt x="63553" y="0"/>
                  </a:lnTo>
                  <a:lnTo>
                    <a:pt x="80939" y="6234"/>
                  </a:lnTo>
                  <a:lnTo>
                    <a:pt x="88851" y="11173"/>
                  </a:lnTo>
                  <a:lnTo>
                    <a:pt x="111164" y="40480"/>
                  </a:lnTo>
                  <a:lnTo>
                    <a:pt x="135266" y="94534"/>
                  </a:lnTo>
                  <a:lnTo>
                    <a:pt x="140498" y="115710"/>
                  </a:lnTo>
                  <a:lnTo>
                    <a:pt x="136260" y="157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3893166" y="5643274"/>
              <a:ext cx="152229" cy="139781"/>
            </a:xfrm>
            <a:custGeom>
              <a:avLst/>
              <a:gdLst/>
              <a:ahLst/>
              <a:cxnLst/>
              <a:rect l="0" t="0" r="0" b="0"/>
              <a:pathLst>
                <a:path w="152229" h="139781">
                  <a:moveTo>
                    <a:pt x="97134" y="31586"/>
                  </a:moveTo>
                  <a:lnTo>
                    <a:pt x="85956" y="20407"/>
                  </a:lnTo>
                  <a:lnTo>
                    <a:pt x="67989" y="14919"/>
                  </a:lnTo>
                  <a:lnTo>
                    <a:pt x="56647" y="13456"/>
                  </a:lnTo>
                  <a:lnTo>
                    <a:pt x="34686" y="18069"/>
                  </a:lnTo>
                  <a:lnTo>
                    <a:pt x="23917" y="22575"/>
                  </a:lnTo>
                  <a:lnTo>
                    <a:pt x="8831" y="36939"/>
                  </a:lnTo>
                  <a:lnTo>
                    <a:pt x="3170" y="45683"/>
                  </a:lnTo>
                  <a:lnTo>
                    <a:pt x="0" y="67877"/>
                  </a:lnTo>
                  <a:lnTo>
                    <a:pt x="3661" y="90999"/>
                  </a:lnTo>
                  <a:lnTo>
                    <a:pt x="13087" y="109075"/>
                  </a:lnTo>
                  <a:lnTo>
                    <a:pt x="28194" y="121787"/>
                  </a:lnTo>
                  <a:lnTo>
                    <a:pt x="66489" y="139480"/>
                  </a:lnTo>
                  <a:lnTo>
                    <a:pt x="76704" y="139780"/>
                  </a:lnTo>
                  <a:lnTo>
                    <a:pt x="97413" y="133874"/>
                  </a:lnTo>
                  <a:lnTo>
                    <a:pt x="128802" y="117396"/>
                  </a:lnTo>
                  <a:lnTo>
                    <a:pt x="143574" y="101309"/>
                  </a:lnTo>
                  <a:lnTo>
                    <a:pt x="149151" y="92106"/>
                  </a:lnTo>
                  <a:lnTo>
                    <a:pt x="152228" y="72522"/>
                  </a:lnTo>
                  <a:lnTo>
                    <a:pt x="144672" y="31353"/>
                  </a:lnTo>
                  <a:lnTo>
                    <a:pt x="139354" y="23242"/>
                  </a:lnTo>
                  <a:lnTo>
                    <a:pt x="124088" y="11110"/>
                  </a:lnTo>
                  <a:lnTo>
                    <a:pt x="105604" y="4938"/>
                  </a:lnTo>
                  <a:lnTo>
                    <a:pt x="760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095585" y="5593034"/>
              <a:ext cx="221100" cy="176583"/>
            </a:xfrm>
            <a:custGeom>
              <a:avLst/>
              <a:gdLst/>
              <a:ahLst/>
              <a:cxnLst/>
              <a:rect l="0" t="0" r="0" b="0"/>
              <a:pathLst>
                <a:path w="221100" h="176583">
                  <a:moveTo>
                    <a:pt x="0" y="71297"/>
                  </a:moveTo>
                  <a:lnTo>
                    <a:pt x="11179" y="82476"/>
                  </a:lnTo>
                  <a:lnTo>
                    <a:pt x="31209" y="145198"/>
                  </a:lnTo>
                  <a:lnTo>
                    <a:pt x="36098" y="163804"/>
                  </a:lnTo>
                  <a:lnTo>
                    <a:pt x="31953" y="100697"/>
                  </a:lnTo>
                  <a:lnTo>
                    <a:pt x="31658" y="40710"/>
                  </a:lnTo>
                  <a:lnTo>
                    <a:pt x="37857" y="16369"/>
                  </a:lnTo>
                  <a:lnTo>
                    <a:pt x="42786" y="6602"/>
                  </a:lnTo>
                  <a:lnTo>
                    <a:pt x="48411" y="2431"/>
                  </a:lnTo>
                  <a:lnTo>
                    <a:pt x="54501" y="1990"/>
                  </a:lnTo>
                  <a:lnTo>
                    <a:pt x="60900" y="4035"/>
                  </a:lnTo>
                  <a:lnTo>
                    <a:pt x="74250" y="15667"/>
                  </a:lnTo>
                  <a:lnTo>
                    <a:pt x="91800" y="41946"/>
                  </a:lnTo>
                  <a:lnTo>
                    <a:pt x="110745" y="91695"/>
                  </a:lnTo>
                  <a:lnTo>
                    <a:pt x="112435" y="89575"/>
                  </a:lnTo>
                  <a:lnTo>
                    <a:pt x="113561" y="83483"/>
                  </a:lnTo>
                  <a:lnTo>
                    <a:pt x="110304" y="38544"/>
                  </a:lnTo>
                  <a:lnTo>
                    <a:pt x="115704" y="19305"/>
                  </a:lnTo>
                  <a:lnTo>
                    <a:pt x="125903" y="2956"/>
                  </a:lnTo>
                  <a:lnTo>
                    <a:pt x="131899" y="0"/>
                  </a:lnTo>
                  <a:lnTo>
                    <a:pt x="138235" y="369"/>
                  </a:lnTo>
                  <a:lnTo>
                    <a:pt x="144799" y="2955"/>
                  </a:lnTo>
                  <a:lnTo>
                    <a:pt x="165216" y="23362"/>
                  </a:lnTo>
                  <a:lnTo>
                    <a:pt x="191906" y="62868"/>
                  </a:lnTo>
                  <a:lnTo>
                    <a:pt x="213471" y="122599"/>
                  </a:lnTo>
                  <a:lnTo>
                    <a:pt x="221099" y="176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379855" y="5643274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2195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4390383" y="5537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476470" y="5599110"/>
              <a:ext cx="113956" cy="159979"/>
            </a:xfrm>
            <a:custGeom>
              <a:avLst/>
              <a:gdLst/>
              <a:ahLst/>
              <a:cxnLst/>
              <a:rect l="0" t="0" r="0" b="0"/>
              <a:pathLst>
                <a:path w="113956" h="159979">
                  <a:moveTo>
                    <a:pt x="8670" y="65221"/>
                  </a:moveTo>
                  <a:lnTo>
                    <a:pt x="17003" y="102699"/>
                  </a:lnTo>
                  <a:lnTo>
                    <a:pt x="17735" y="114773"/>
                  </a:lnTo>
                  <a:lnTo>
                    <a:pt x="17053" y="116973"/>
                  </a:lnTo>
                  <a:lnTo>
                    <a:pt x="4416" y="63530"/>
                  </a:lnTo>
                  <a:lnTo>
                    <a:pt x="0" y="20137"/>
                  </a:lnTo>
                  <a:lnTo>
                    <a:pt x="4060" y="10598"/>
                  </a:lnTo>
                  <a:lnTo>
                    <a:pt x="11446" y="4239"/>
                  </a:lnTo>
                  <a:lnTo>
                    <a:pt x="21049" y="0"/>
                  </a:lnTo>
                  <a:lnTo>
                    <a:pt x="29790" y="684"/>
                  </a:lnTo>
                  <a:lnTo>
                    <a:pt x="45743" y="10802"/>
                  </a:lnTo>
                  <a:lnTo>
                    <a:pt x="89254" y="56924"/>
                  </a:lnTo>
                  <a:lnTo>
                    <a:pt x="104816" y="92529"/>
                  </a:lnTo>
                  <a:lnTo>
                    <a:pt x="112751" y="147861"/>
                  </a:lnTo>
                  <a:lnTo>
                    <a:pt x="113955" y="159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612875" y="5608775"/>
              <a:ext cx="188120" cy="150314"/>
            </a:xfrm>
            <a:custGeom>
              <a:avLst/>
              <a:gdLst/>
              <a:ahLst/>
              <a:cxnLst/>
              <a:rect l="0" t="0" r="0" b="0"/>
              <a:pathLst>
                <a:path w="188120" h="150314">
                  <a:moveTo>
                    <a:pt x="114420" y="108199"/>
                  </a:moveTo>
                  <a:lnTo>
                    <a:pt x="108831" y="49582"/>
                  </a:lnTo>
                  <a:lnTo>
                    <a:pt x="99848" y="29114"/>
                  </a:lnTo>
                  <a:lnTo>
                    <a:pt x="94177" y="20381"/>
                  </a:lnTo>
                  <a:lnTo>
                    <a:pt x="78517" y="7557"/>
                  </a:lnTo>
                  <a:lnTo>
                    <a:pt x="69427" y="2500"/>
                  </a:lnTo>
                  <a:lnTo>
                    <a:pt x="49970" y="0"/>
                  </a:lnTo>
                  <a:lnTo>
                    <a:pt x="39868" y="971"/>
                  </a:lnTo>
                  <a:lnTo>
                    <a:pt x="22404" y="11409"/>
                  </a:lnTo>
                  <a:lnTo>
                    <a:pt x="14472" y="19106"/>
                  </a:lnTo>
                  <a:lnTo>
                    <a:pt x="5658" y="40136"/>
                  </a:lnTo>
                  <a:lnTo>
                    <a:pt x="0" y="97354"/>
                  </a:lnTo>
                  <a:lnTo>
                    <a:pt x="3045" y="109158"/>
                  </a:lnTo>
                  <a:lnTo>
                    <a:pt x="8584" y="118197"/>
                  </a:lnTo>
                  <a:lnTo>
                    <a:pt x="15787" y="125393"/>
                  </a:lnTo>
                  <a:lnTo>
                    <a:pt x="25268" y="129020"/>
                  </a:lnTo>
                  <a:lnTo>
                    <a:pt x="48280" y="129931"/>
                  </a:lnTo>
                  <a:lnTo>
                    <a:pt x="57459" y="125026"/>
                  </a:lnTo>
                  <a:lnTo>
                    <a:pt x="70776" y="107099"/>
                  </a:lnTo>
                  <a:lnTo>
                    <a:pt x="81622" y="65651"/>
                  </a:lnTo>
                  <a:lnTo>
                    <a:pt x="84366" y="65796"/>
                  </a:lnTo>
                  <a:lnTo>
                    <a:pt x="90534" y="75315"/>
                  </a:lnTo>
                  <a:lnTo>
                    <a:pt x="119376" y="128896"/>
                  </a:lnTo>
                  <a:lnTo>
                    <a:pt x="132610" y="145084"/>
                  </a:lnTo>
                  <a:lnTo>
                    <a:pt x="141755" y="149166"/>
                  </a:lnTo>
                  <a:lnTo>
                    <a:pt x="188119" y="1503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790900" y="5411647"/>
              <a:ext cx="41681" cy="336913"/>
            </a:xfrm>
            <a:custGeom>
              <a:avLst/>
              <a:gdLst/>
              <a:ahLst/>
              <a:cxnLst/>
              <a:rect l="0" t="0" r="0" b="0"/>
              <a:pathLst>
                <a:path w="41681" h="336913">
                  <a:moveTo>
                    <a:pt x="10094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6887" y="158330"/>
                  </a:lnTo>
                  <a:lnTo>
                    <a:pt x="10314" y="210299"/>
                  </a:lnTo>
                  <a:lnTo>
                    <a:pt x="21359" y="264199"/>
                  </a:lnTo>
                  <a:lnTo>
                    <a:pt x="38625" y="326716"/>
                  </a:lnTo>
                  <a:lnTo>
                    <a:pt x="4168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4674653" y="5569575"/>
              <a:ext cx="252684" cy="10529"/>
            </a:xfrm>
            <a:custGeom>
              <a:avLst/>
              <a:gdLst/>
              <a:ahLst/>
              <a:cxnLst/>
              <a:rect l="0" t="0" r="0" b="0"/>
              <a:pathLst>
                <a:path w="252684" h="10529">
                  <a:moveTo>
                    <a:pt x="252683" y="10528"/>
                  </a:moveTo>
                  <a:lnTo>
                    <a:pt x="194067" y="10528"/>
                  </a:lnTo>
                  <a:lnTo>
                    <a:pt x="138723" y="9358"/>
                  </a:lnTo>
                  <a:lnTo>
                    <a:pt x="75798" y="2195"/>
                  </a:lnTo>
                  <a:lnTo>
                    <a:pt x="35327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4928703" y="5632746"/>
              <a:ext cx="125562" cy="147068"/>
            </a:xfrm>
            <a:custGeom>
              <a:avLst/>
              <a:gdLst/>
              <a:ahLst/>
              <a:cxnLst/>
              <a:rect l="0" t="0" r="0" b="0"/>
              <a:pathLst>
                <a:path w="125562" h="147068">
                  <a:moveTo>
                    <a:pt x="82862" y="21057"/>
                  </a:moveTo>
                  <a:lnTo>
                    <a:pt x="66094" y="15468"/>
                  </a:lnTo>
                  <a:lnTo>
                    <a:pt x="48503" y="18963"/>
                  </a:lnTo>
                  <a:lnTo>
                    <a:pt x="21988" y="34084"/>
                  </a:lnTo>
                  <a:lnTo>
                    <a:pt x="14203" y="40270"/>
                  </a:lnTo>
                  <a:lnTo>
                    <a:pt x="5553" y="59622"/>
                  </a:lnTo>
                  <a:lnTo>
                    <a:pt x="0" y="110173"/>
                  </a:lnTo>
                  <a:lnTo>
                    <a:pt x="5480" y="131244"/>
                  </a:lnTo>
                  <a:lnTo>
                    <a:pt x="10217" y="140138"/>
                  </a:lnTo>
                  <a:lnTo>
                    <a:pt x="18054" y="144898"/>
                  </a:lnTo>
                  <a:lnTo>
                    <a:pt x="39240" y="147067"/>
                  </a:lnTo>
                  <a:lnTo>
                    <a:pt x="61135" y="141012"/>
                  </a:lnTo>
                  <a:lnTo>
                    <a:pt x="90072" y="124449"/>
                  </a:lnTo>
                  <a:lnTo>
                    <a:pt x="113464" y="101605"/>
                  </a:lnTo>
                  <a:lnTo>
                    <a:pt x="120811" y="92303"/>
                  </a:lnTo>
                  <a:lnTo>
                    <a:pt x="124538" y="82592"/>
                  </a:lnTo>
                  <a:lnTo>
                    <a:pt x="125561" y="62444"/>
                  </a:lnTo>
                  <a:lnTo>
                    <a:pt x="119560" y="31370"/>
                  </a:lnTo>
                  <a:lnTo>
                    <a:pt x="110480" y="16672"/>
                  </a:lnTo>
                  <a:lnTo>
                    <a:pt x="933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5116850" y="5611689"/>
              <a:ext cx="73700" cy="160055"/>
            </a:xfrm>
            <a:custGeom>
              <a:avLst/>
              <a:gdLst/>
              <a:ahLst/>
              <a:cxnLst/>
              <a:rect l="0" t="0" r="0" b="0"/>
              <a:pathLst>
                <a:path w="73700" h="160055">
                  <a:moveTo>
                    <a:pt x="0" y="63171"/>
                  </a:moveTo>
                  <a:lnTo>
                    <a:pt x="14654" y="125263"/>
                  </a:lnTo>
                  <a:lnTo>
                    <a:pt x="25857" y="160054"/>
                  </a:lnTo>
                  <a:lnTo>
                    <a:pt x="9987" y="104279"/>
                  </a:lnTo>
                  <a:lnTo>
                    <a:pt x="2959" y="70282"/>
                  </a:lnTo>
                  <a:lnTo>
                    <a:pt x="1972" y="57383"/>
                  </a:lnTo>
                  <a:lnTo>
                    <a:pt x="7115" y="36812"/>
                  </a:lnTo>
                  <a:lnTo>
                    <a:pt x="11762" y="28051"/>
                  </a:lnTo>
                  <a:lnTo>
                    <a:pt x="26284" y="15196"/>
                  </a:lnTo>
                  <a:lnTo>
                    <a:pt x="43267" y="6754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812800" y="736600"/>
          <a:ext cx="4539026" cy="648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759"/>
                <a:gridCol w="1134759"/>
                <a:gridCol w="1134749"/>
                <a:gridCol w="1134760"/>
              </a:tblGrid>
              <a:tr h="32421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32422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701347" y="2870529"/>
            <a:ext cx="4817627" cy="817665"/>
            <a:chOff x="701347" y="2870529"/>
            <a:chExt cx="4817627" cy="817665"/>
          </a:xfrm>
        </p:grpSpPr>
        <p:sp>
          <p:nvSpPr>
            <p:cNvPr id="3" name="Freeform 2"/>
            <p:cNvSpPr/>
            <p:nvPr/>
          </p:nvSpPr>
          <p:spPr>
            <a:xfrm>
              <a:off x="701347" y="2909873"/>
              <a:ext cx="439803" cy="559512"/>
            </a:xfrm>
            <a:custGeom>
              <a:avLst/>
              <a:gdLst/>
              <a:ahLst/>
              <a:cxnLst/>
              <a:rect l="0" t="0" r="0" b="0"/>
              <a:pathLst>
                <a:path w="439803" h="559512">
                  <a:moveTo>
                    <a:pt x="164095" y="13298"/>
                  </a:moveTo>
                  <a:lnTo>
                    <a:pt x="101837" y="49215"/>
                  </a:lnTo>
                  <a:lnTo>
                    <a:pt x="40207" y="97574"/>
                  </a:lnTo>
                  <a:lnTo>
                    <a:pt x="23636" y="110416"/>
                  </a:lnTo>
                  <a:lnTo>
                    <a:pt x="4573" y="120022"/>
                  </a:lnTo>
                  <a:lnTo>
                    <a:pt x="425" y="120712"/>
                  </a:lnTo>
                  <a:lnTo>
                    <a:pt x="0" y="118833"/>
                  </a:lnTo>
                  <a:lnTo>
                    <a:pt x="2055" y="115240"/>
                  </a:lnTo>
                  <a:lnTo>
                    <a:pt x="58632" y="71389"/>
                  </a:lnTo>
                  <a:lnTo>
                    <a:pt x="95906" y="36471"/>
                  </a:lnTo>
                  <a:lnTo>
                    <a:pt x="134142" y="17045"/>
                  </a:lnTo>
                  <a:lnTo>
                    <a:pt x="183395" y="0"/>
                  </a:lnTo>
                  <a:lnTo>
                    <a:pt x="227395" y="129"/>
                  </a:lnTo>
                  <a:lnTo>
                    <a:pt x="277854" y="11823"/>
                  </a:lnTo>
                  <a:lnTo>
                    <a:pt x="300053" y="22781"/>
                  </a:lnTo>
                  <a:lnTo>
                    <a:pt x="307376" y="31318"/>
                  </a:lnTo>
                  <a:lnTo>
                    <a:pt x="315513" y="53282"/>
                  </a:lnTo>
                  <a:lnTo>
                    <a:pt x="314505" y="97545"/>
                  </a:lnTo>
                  <a:lnTo>
                    <a:pt x="303473" y="121321"/>
                  </a:lnTo>
                  <a:lnTo>
                    <a:pt x="273385" y="155649"/>
                  </a:lnTo>
                  <a:lnTo>
                    <a:pt x="240801" y="172199"/>
                  </a:lnTo>
                  <a:lnTo>
                    <a:pt x="207100" y="184512"/>
                  </a:lnTo>
                  <a:lnTo>
                    <a:pt x="202124" y="184763"/>
                  </a:lnTo>
                  <a:lnTo>
                    <a:pt x="201146" y="182590"/>
                  </a:lnTo>
                  <a:lnTo>
                    <a:pt x="202834" y="178802"/>
                  </a:lnTo>
                  <a:lnTo>
                    <a:pt x="207468" y="177446"/>
                  </a:lnTo>
                  <a:lnTo>
                    <a:pt x="268292" y="183562"/>
                  </a:lnTo>
                  <a:lnTo>
                    <a:pt x="330790" y="210992"/>
                  </a:lnTo>
                  <a:lnTo>
                    <a:pt x="392092" y="257635"/>
                  </a:lnTo>
                  <a:lnTo>
                    <a:pt x="420643" y="287685"/>
                  </a:lnTo>
                  <a:lnTo>
                    <a:pt x="438331" y="324405"/>
                  </a:lnTo>
                  <a:lnTo>
                    <a:pt x="439802" y="370510"/>
                  </a:lnTo>
                  <a:lnTo>
                    <a:pt x="427240" y="421215"/>
                  </a:lnTo>
                  <a:lnTo>
                    <a:pt x="402035" y="480006"/>
                  </a:lnTo>
                  <a:lnTo>
                    <a:pt x="388389" y="499924"/>
                  </a:lnTo>
                  <a:lnTo>
                    <a:pt x="356375" y="524291"/>
                  </a:lnTo>
                  <a:lnTo>
                    <a:pt x="311664" y="546329"/>
                  </a:lnTo>
                  <a:lnTo>
                    <a:pt x="255782" y="556498"/>
                  </a:lnTo>
                  <a:lnTo>
                    <a:pt x="194771" y="559511"/>
                  </a:lnTo>
                  <a:lnTo>
                    <a:pt x="137829" y="554815"/>
                  </a:lnTo>
                  <a:lnTo>
                    <a:pt x="76932" y="542748"/>
                  </a:lnTo>
                  <a:lnTo>
                    <a:pt x="37753" y="5291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28737" y="3201312"/>
              <a:ext cx="197156" cy="486882"/>
            </a:xfrm>
            <a:custGeom>
              <a:avLst/>
              <a:gdLst/>
              <a:ahLst/>
              <a:cxnLst/>
              <a:rect l="0" t="0" r="0" b="0"/>
              <a:pathLst>
                <a:path w="197156" h="486882">
                  <a:moveTo>
                    <a:pt x="0" y="132470"/>
                  </a:moveTo>
                  <a:lnTo>
                    <a:pt x="0" y="191087"/>
                  </a:lnTo>
                  <a:lnTo>
                    <a:pt x="0" y="242645"/>
                  </a:lnTo>
                  <a:lnTo>
                    <a:pt x="0" y="296786"/>
                  </a:lnTo>
                  <a:lnTo>
                    <a:pt x="7236" y="353011"/>
                  </a:lnTo>
                  <a:lnTo>
                    <a:pt x="9553" y="401107"/>
                  </a:lnTo>
                  <a:lnTo>
                    <a:pt x="11410" y="451232"/>
                  </a:lnTo>
                  <a:lnTo>
                    <a:pt x="16509" y="486881"/>
                  </a:lnTo>
                  <a:lnTo>
                    <a:pt x="15686" y="485728"/>
                  </a:lnTo>
                  <a:lnTo>
                    <a:pt x="12821" y="471968"/>
                  </a:lnTo>
                  <a:lnTo>
                    <a:pt x="10982" y="421886"/>
                  </a:lnTo>
                  <a:lnTo>
                    <a:pt x="10663" y="369912"/>
                  </a:lnTo>
                  <a:lnTo>
                    <a:pt x="7449" y="319417"/>
                  </a:lnTo>
                  <a:lnTo>
                    <a:pt x="1472" y="259735"/>
                  </a:lnTo>
                  <a:lnTo>
                    <a:pt x="436" y="208913"/>
                  </a:lnTo>
                  <a:lnTo>
                    <a:pt x="5719" y="156810"/>
                  </a:lnTo>
                  <a:lnTo>
                    <a:pt x="10749" y="96378"/>
                  </a:lnTo>
                  <a:lnTo>
                    <a:pt x="25058" y="38507"/>
                  </a:lnTo>
                  <a:lnTo>
                    <a:pt x="38043" y="20129"/>
                  </a:lnTo>
                  <a:lnTo>
                    <a:pt x="46419" y="11953"/>
                  </a:lnTo>
                  <a:lnTo>
                    <a:pt x="68204" y="2868"/>
                  </a:lnTo>
                  <a:lnTo>
                    <a:pt x="92314" y="0"/>
                  </a:lnTo>
                  <a:lnTo>
                    <a:pt x="114728" y="2625"/>
                  </a:lnTo>
                  <a:lnTo>
                    <a:pt x="136388" y="13930"/>
                  </a:lnTo>
                  <a:lnTo>
                    <a:pt x="165194" y="40026"/>
                  </a:lnTo>
                  <a:lnTo>
                    <a:pt x="185427" y="69985"/>
                  </a:lnTo>
                  <a:lnTo>
                    <a:pt x="193547" y="93000"/>
                  </a:lnTo>
                  <a:lnTo>
                    <a:pt x="197155" y="122727"/>
                  </a:lnTo>
                  <a:lnTo>
                    <a:pt x="192520" y="146078"/>
                  </a:lnTo>
                  <a:lnTo>
                    <a:pt x="176756" y="172377"/>
                  </a:lnTo>
                  <a:lnTo>
                    <a:pt x="170480" y="180132"/>
                  </a:lnTo>
                  <a:lnTo>
                    <a:pt x="151028" y="191868"/>
                  </a:lnTo>
                  <a:lnTo>
                    <a:pt x="127955" y="198644"/>
                  </a:lnTo>
                  <a:lnTo>
                    <a:pt x="81427" y="193462"/>
                  </a:lnTo>
                  <a:lnTo>
                    <a:pt x="24415" y="177807"/>
                  </a:lnTo>
                  <a:lnTo>
                    <a:pt x="0" y="164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63403" y="3211686"/>
              <a:ext cx="260175" cy="207906"/>
            </a:xfrm>
            <a:custGeom>
              <a:avLst/>
              <a:gdLst/>
              <a:ahLst/>
              <a:cxnLst/>
              <a:rect l="0" t="0" r="0" b="0"/>
              <a:pathLst>
                <a:path w="260175" h="207906">
                  <a:moveTo>
                    <a:pt x="175946" y="79982"/>
                  </a:moveTo>
                  <a:lnTo>
                    <a:pt x="155702" y="36020"/>
                  </a:lnTo>
                  <a:lnTo>
                    <a:pt x="130953" y="11325"/>
                  </a:lnTo>
                  <a:lnTo>
                    <a:pt x="108376" y="2675"/>
                  </a:lnTo>
                  <a:lnTo>
                    <a:pt x="82744" y="0"/>
                  </a:lnTo>
                  <a:lnTo>
                    <a:pt x="55754" y="2711"/>
                  </a:lnTo>
                  <a:lnTo>
                    <a:pt x="34400" y="10934"/>
                  </a:lnTo>
                  <a:lnTo>
                    <a:pt x="25430" y="16403"/>
                  </a:lnTo>
                  <a:lnTo>
                    <a:pt x="12344" y="31838"/>
                  </a:lnTo>
                  <a:lnTo>
                    <a:pt x="7216" y="40867"/>
                  </a:lnTo>
                  <a:lnTo>
                    <a:pt x="0" y="81521"/>
                  </a:lnTo>
                  <a:lnTo>
                    <a:pt x="5967" y="138085"/>
                  </a:lnTo>
                  <a:lnTo>
                    <a:pt x="16267" y="172067"/>
                  </a:lnTo>
                  <a:lnTo>
                    <a:pt x="27379" y="189539"/>
                  </a:lnTo>
                  <a:lnTo>
                    <a:pt x="43236" y="201984"/>
                  </a:lnTo>
                  <a:lnTo>
                    <a:pt x="52377" y="206940"/>
                  </a:lnTo>
                  <a:lnTo>
                    <a:pt x="61981" y="207905"/>
                  </a:lnTo>
                  <a:lnTo>
                    <a:pt x="82011" y="202738"/>
                  </a:lnTo>
                  <a:lnTo>
                    <a:pt x="99492" y="189522"/>
                  </a:lnTo>
                  <a:lnTo>
                    <a:pt x="113890" y="171951"/>
                  </a:lnTo>
                  <a:lnTo>
                    <a:pt x="136564" y="121729"/>
                  </a:lnTo>
                  <a:lnTo>
                    <a:pt x="143990" y="73628"/>
                  </a:lnTo>
                  <a:lnTo>
                    <a:pt x="146453" y="74576"/>
                  </a:lnTo>
                  <a:lnTo>
                    <a:pt x="174638" y="137017"/>
                  </a:lnTo>
                  <a:lnTo>
                    <a:pt x="210941" y="182726"/>
                  </a:lnTo>
                  <a:lnTo>
                    <a:pt x="228934" y="195837"/>
                  </a:lnTo>
                  <a:lnTo>
                    <a:pt x="260174" y="206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56819" y="3196912"/>
              <a:ext cx="103629" cy="215259"/>
            </a:xfrm>
            <a:custGeom>
              <a:avLst/>
              <a:gdLst/>
              <a:ahLst/>
              <a:cxnLst/>
              <a:rect l="0" t="0" r="0" b="0"/>
              <a:pathLst>
                <a:path w="103629" h="215259">
                  <a:moveTo>
                    <a:pt x="29929" y="84228"/>
                  </a:moveTo>
                  <a:lnTo>
                    <a:pt x="24340" y="100996"/>
                  </a:lnTo>
                  <a:lnTo>
                    <a:pt x="28384" y="159673"/>
                  </a:lnTo>
                  <a:lnTo>
                    <a:pt x="34621" y="214093"/>
                  </a:lnTo>
                  <a:lnTo>
                    <a:pt x="31887" y="215258"/>
                  </a:lnTo>
                  <a:lnTo>
                    <a:pt x="27725" y="213696"/>
                  </a:lnTo>
                  <a:lnTo>
                    <a:pt x="19980" y="202600"/>
                  </a:lnTo>
                  <a:lnTo>
                    <a:pt x="13809" y="184801"/>
                  </a:lnTo>
                  <a:lnTo>
                    <a:pt x="3933" y="127339"/>
                  </a:lnTo>
                  <a:lnTo>
                    <a:pt x="0" y="89463"/>
                  </a:lnTo>
                  <a:lnTo>
                    <a:pt x="5319" y="65498"/>
                  </a:lnTo>
                  <a:lnTo>
                    <a:pt x="16651" y="44318"/>
                  </a:lnTo>
                  <a:lnTo>
                    <a:pt x="42762" y="20410"/>
                  </a:lnTo>
                  <a:lnTo>
                    <a:pt x="71556" y="6568"/>
                  </a:lnTo>
                  <a:lnTo>
                    <a:pt x="1036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77724" y="2912643"/>
              <a:ext cx="30123" cy="484311"/>
            </a:xfrm>
            <a:custGeom>
              <a:avLst/>
              <a:gdLst/>
              <a:ahLst/>
              <a:cxnLst/>
              <a:rect l="0" t="0" r="0" b="0"/>
              <a:pathLst>
                <a:path w="30123" h="484311">
                  <a:moveTo>
                    <a:pt x="9065" y="0"/>
                  </a:moveTo>
                  <a:lnTo>
                    <a:pt x="3476" y="58616"/>
                  </a:lnTo>
                  <a:lnTo>
                    <a:pt x="0" y="110174"/>
                  </a:lnTo>
                  <a:lnTo>
                    <a:pt x="4560" y="169904"/>
                  </a:lnTo>
                  <a:lnTo>
                    <a:pt x="7730" y="232056"/>
                  </a:lnTo>
                  <a:lnTo>
                    <a:pt x="14259" y="283746"/>
                  </a:lnTo>
                  <a:lnTo>
                    <a:pt x="18013" y="339876"/>
                  </a:lnTo>
                  <a:lnTo>
                    <a:pt x="24714" y="395372"/>
                  </a:lnTo>
                  <a:lnTo>
                    <a:pt x="29054" y="454611"/>
                  </a:lnTo>
                  <a:lnTo>
                    <a:pt x="30122" y="484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28862" y="3102155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10529"/>
                  </a:moveTo>
                  <a:lnTo>
                    <a:pt x="278377" y="2196"/>
                  </a:lnTo>
                  <a:lnTo>
                    <a:pt x="226953" y="434"/>
                  </a:lnTo>
                  <a:lnTo>
                    <a:pt x="174479" y="129"/>
                  </a:lnTo>
                  <a:lnTo>
                    <a:pt x="120068" y="39"/>
                  </a:lnTo>
                  <a:lnTo>
                    <a:pt x="66901" y="12"/>
                  </a:lnTo>
                  <a:lnTo>
                    <a:pt x="37922" y="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96656" y="3127603"/>
              <a:ext cx="250061" cy="256474"/>
            </a:xfrm>
            <a:custGeom>
              <a:avLst/>
              <a:gdLst/>
              <a:ahLst/>
              <a:cxnLst/>
              <a:rect l="0" t="0" r="0" b="0"/>
              <a:pathLst>
                <a:path w="250061" h="256474">
                  <a:moveTo>
                    <a:pt x="169159" y="16667"/>
                  </a:moveTo>
                  <a:lnTo>
                    <a:pt x="157981" y="5488"/>
                  </a:lnTo>
                  <a:lnTo>
                    <a:pt x="136895" y="0"/>
                  </a:lnTo>
                  <a:lnTo>
                    <a:pt x="98378" y="30"/>
                  </a:lnTo>
                  <a:lnTo>
                    <a:pt x="43202" y="14909"/>
                  </a:lnTo>
                  <a:lnTo>
                    <a:pt x="21931" y="26024"/>
                  </a:lnTo>
                  <a:lnTo>
                    <a:pt x="7018" y="41882"/>
                  </a:lnTo>
                  <a:lnTo>
                    <a:pt x="1403" y="51025"/>
                  </a:lnTo>
                  <a:lnTo>
                    <a:pt x="0" y="59459"/>
                  </a:lnTo>
                  <a:lnTo>
                    <a:pt x="1404" y="67422"/>
                  </a:lnTo>
                  <a:lnTo>
                    <a:pt x="4680" y="75070"/>
                  </a:lnTo>
                  <a:lnTo>
                    <a:pt x="12713" y="80169"/>
                  </a:lnTo>
                  <a:lnTo>
                    <a:pt x="64513" y="88352"/>
                  </a:lnTo>
                  <a:lnTo>
                    <a:pt x="120152" y="89968"/>
                  </a:lnTo>
                  <a:lnTo>
                    <a:pt x="156589" y="95837"/>
                  </a:lnTo>
                  <a:lnTo>
                    <a:pt x="211005" y="123134"/>
                  </a:lnTo>
                  <a:lnTo>
                    <a:pt x="229871" y="137685"/>
                  </a:lnTo>
                  <a:lnTo>
                    <a:pt x="242156" y="155850"/>
                  </a:lnTo>
                  <a:lnTo>
                    <a:pt x="250060" y="191397"/>
                  </a:lnTo>
                  <a:lnTo>
                    <a:pt x="245669" y="211698"/>
                  </a:lnTo>
                  <a:lnTo>
                    <a:pt x="241223" y="220387"/>
                  </a:lnTo>
                  <a:lnTo>
                    <a:pt x="226924" y="233161"/>
                  </a:lnTo>
                  <a:lnTo>
                    <a:pt x="183559" y="250893"/>
                  </a:lnTo>
                  <a:lnTo>
                    <a:pt x="143660" y="256473"/>
                  </a:lnTo>
                  <a:lnTo>
                    <a:pt x="88257" y="251122"/>
                  </a:lnTo>
                  <a:lnTo>
                    <a:pt x="38491" y="245732"/>
                  </a:lnTo>
                  <a:lnTo>
                    <a:pt x="11232" y="237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41629" y="3075031"/>
              <a:ext cx="266425" cy="253673"/>
            </a:xfrm>
            <a:custGeom>
              <a:avLst/>
              <a:gdLst/>
              <a:ahLst/>
              <a:cxnLst/>
              <a:rect l="0" t="0" r="0" b="0"/>
              <a:pathLst>
                <a:path w="266425" h="253673">
                  <a:moveTo>
                    <a:pt x="192725" y="121881"/>
                  </a:moveTo>
                  <a:lnTo>
                    <a:pt x="187136" y="63264"/>
                  </a:lnTo>
                  <a:lnTo>
                    <a:pt x="178153" y="42797"/>
                  </a:lnTo>
                  <a:lnTo>
                    <a:pt x="165191" y="25901"/>
                  </a:lnTo>
                  <a:lnTo>
                    <a:pt x="147733" y="10593"/>
                  </a:lnTo>
                  <a:lnTo>
                    <a:pt x="125155" y="2230"/>
                  </a:lnTo>
                  <a:lnTo>
                    <a:pt x="112583" y="0"/>
                  </a:lnTo>
                  <a:lnTo>
                    <a:pt x="86137" y="3761"/>
                  </a:lnTo>
                  <a:lnTo>
                    <a:pt x="51179" y="19032"/>
                  </a:lnTo>
                  <a:lnTo>
                    <a:pt x="26003" y="41494"/>
                  </a:lnTo>
                  <a:lnTo>
                    <a:pt x="12172" y="61587"/>
                  </a:lnTo>
                  <a:lnTo>
                    <a:pt x="2125" y="86115"/>
                  </a:lnTo>
                  <a:lnTo>
                    <a:pt x="0" y="112614"/>
                  </a:lnTo>
                  <a:lnTo>
                    <a:pt x="8167" y="173343"/>
                  </a:lnTo>
                  <a:lnTo>
                    <a:pt x="22215" y="223683"/>
                  </a:lnTo>
                  <a:lnTo>
                    <a:pt x="33495" y="241606"/>
                  </a:lnTo>
                  <a:lnTo>
                    <a:pt x="42118" y="247321"/>
                  </a:lnTo>
                  <a:lnTo>
                    <a:pt x="64177" y="253672"/>
                  </a:lnTo>
                  <a:lnTo>
                    <a:pt x="74271" y="253025"/>
                  </a:lnTo>
                  <a:lnTo>
                    <a:pt x="91726" y="246068"/>
                  </a:lnTo>
                  <a:lnTo>
                    <a:pt x="114706" y="228997"/>
                  </a:lnTo>
                  <a:lnTo>
                    <a:pt x="142262" y="193863"/>
                  </a:lnTo>
                  <a:lnTo>
                    <a:pt x="164012" y="137123"/>
                  </a:lnTo>
                  <a:lnTo>
                    <a:pt x="174989" y="102220"/>
                  </a:lnTo>
                  <a:lnTo>
                    <a:pt x="175052" y="97076"/>
                  </a:lnTo>
                  <a:lnTo>
                    <a:pt x="172754" y="95985"/>
                  </a:lnTo>
                  <a:lnTo>
                    <a:pt x="168882" y="97598"/>
                  </a:lnTo>
                  <a:lnTo>
                    <a:pt x="167472" y="102183"/>
                  </a:lnTo>
                  <a:lnTo>
                    <a:pt x="171075" y="125403"/>
                  </a:lnTo>
                  <a:lnTo>
                    <a:pt x="190641" y="184191"/>
                  </a:lnTo>
                  <a:lnTo>
                    <a:pt x="201938" y="200657"/>
                  </a:lnTo>
                  <a:lnTo>
                    <a:pt x="217877" y="212655"/>
                  </a:lnTo>
                  <a:lnTo>
                    <a:pt x="243461" y="222866"/>
                  </a:lnTo>
                  <a:lnTo>
                    <a:pt x="266424" y="227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39639" y="3081099"/>
              <a:ext cx="94758" cy="245474"/>
            </a:xfrm>
            <a:custGeom>
              <a:avLst/>
              <a:gdLst/>
              <a:ahLst/>
              <a:cxnLst/>
              <a:rect l="0" t="0" r="0" b="0"/>
              <a:pathLst>
                <a:path w="94758" h="245474">
                  <a:moveTo>
                    <a:pt x="0" y="73699"/>
                  </a:moveTo>
                  <a:lnTo>
                    <a:pt x="3120" y="116391"/>
                  </a:lnTo>
                  <a:lnTo>
                    <a:pt x="21331" y="179035"/>
                  </a:lnTo>
                  <a:lnTo>
                    <a:pt x="29368" y="198894"/>
                  </a:lnTo>
                  <a:lnTo>
                    <a:pt x="56357" y="245473"/>
                  </a:lnTo>
                  <a:lnTo>
                    <a:pt x="53093" y="226890"/>
                  </a:lnTo>
                  <a:lnTo>
                    <a:pt x="38202" y="172771"/>
                  </a:lnTo>
                  <a:lnTo>
                    <a:pt x="21004" y="116381"/>
                  </a:lnTo>
                  <a:lnTo>
                    <a:pt x="13632" y="81276"/>
                  </a:lnTo>
                  <a:lnTo>
                    <a:pt x="12598" y="68222"/>
                  </a:lnTo>
                  <a:lnTo>
                    <a:pt x="17687" y="47478"/>
                  </a:lnTo>
                  <a:lnTo>
                    <a:pt x="22320" y="38671"/>
                  </a:lnTo>
                  <a:lnTo>
                    <a:pt x="39946" y="2576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91278" y="3109440"/>
              <a:ext cx="238833" cy="232835"/>
            </a:xfrm>
            <a:custGeom>
              <a:avLst/>
              <a:gdLst/>
              <a:ahLst/>
              <a:cxnLst/>
              <a:rect l="0" t="0" r="0" b="0"/>
              <a:pathLst>
                <a:path w="238833" h="232835">
                  <a:moveTo>
                    <a:pt x="58931" y="76943"/>
                  </a:moveTo>
                  <a:lnTo>
                    <a:pt x="117548" y="86009"/>
                  </a:lnTo>
                  <a:lnTo>
                    <a:pt x="157927" y="87038"/>
                  </a:lnTo>
                  <a:lnTo>
                    <a:pt x="179358" y="81040"/>
                  </a:lnTo>
                  <a:lnTo>
                    <a:pt x="225655" y="57596"/>
                  </a:lnTo>
                  <a:lnTo>
                    <a:pt x="237536" y="41438"/>
                  </a:lnTo>
                  <a:lnTo>
                    <a:pt x="238832" y="33386"/>
                  </a:lnTo>
                  <a:lnTo>
                    <a:pt x="237357" y="25679"/>
                  </a:lnTo>
                  <a:lnTo>
                    <a:pt x="234034" y="18200"/>
                  </a:lnTo>
                  <a:lnTo>
                    <a:pt x="217863" y="6772"/>
                  </a:lnTo>
                  <a:lnTo>
                    <a:pt x="207000" y="2086"/>
                  </a:lnTo>
                  <a:lnTo>
                    <a:pt x="182451" y="0"/>
                  </a:lnTo>
                  <a:lnTo>
                    <a:pt x="122975" y="8192"/>
                  </a:lnTo>
                  <a:lnTo>
                    <a:pt x="72881" y="22246"/>
                  </a:lnTo>
                  <a:lnTo>
                    <a:pt x="54993" y="33526"/>
                  </a:lnTo>
                  <a:lnTo>
                    <a:pt x="31768" y="58620"/>
                  </a:lnTo>
                  <a:lnTo>
                    <a:pt x="10069" y="93871"/>
                  </a:lnTo>
                  <a:lnTo>
                    <a:pt x="0" y="133952"/>
                  </a:lnTo>
                  <a:lnTo>
                    <a:pt x="2606" y="169874"/>
                  </a:lnTo>
                  <a:lnTo>
                    <a:pt x="10891" y="188826"/>
                  </a:lnTo>
                  <a:lnTo>
                    <a:pt x="16376" y="197155"/>
                  </a:lnTo>
                  <a:lnTo>
                    <a:pt x="46452" y="220056"/>
                  </a:lnTo>
                  <a:lnTo>
                    <a:pt x="90589" y="230482"/>
                  </a:lnTo>
                  <a:lnTo>
                    <a:pt x="149499" y="232834"/>
                  </a:lnTo>
                  <a:lnTo>
                    <a:pt x="203076" y="223247"/>
                  </a:lnTo>
                  <a:lnTo>
                    <a:pt x="237916" y="213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40063" y="3115015"/>
              <a:ext cx="263074" cy="228597"/>
            </a:xfrm>
            <a:custGeom>
              <a:avLst/>
              <a:gdLst/>
              <a:ahLst/>
              <a:cxnLst/>
              <a:rect l="0" t="0" r="0" b="0"/>
              <a:pathLst>
                <a:path w="263074" h="228597">
                  <a:moveTo>
                    <a:pt x="199784" y="29255"/>
                  </a:moveTo>
                  <a:lnTo>
                    <a:pt x="188605" y="18076"/>
                  </a:lnTo>
                  <a:lnTo>
                    <a:pt x="159297" y="5535"/>
                  </a:lnTo>
                  <a:lnTo>
                    <a:pt x="120977" y="0"/>
                  </a:lnTo>
                  <a:lnTo>
                    <a:pt x="79987" y="3949"/>
                  </a:lnTo>
                  <a:lnTo>
                    <a:pt x="58414" y="12548"/>
                  </a:lnTo>
                  <a:lnTo>
                    <a:pt x="19910" y="37133"/>
                  </a:lnTo>
                  <a:lnTo>
                    <a:pt x="5586" y="53813"/>
                  </a:lnTo>
                  <a:lnTo>
                    <a:pt x="129" y="63174"/>
                  </a:lnTo>
                  <a:lnTo>
                    <a:pt x="0" y="70585"/>
                  </a:lnTo>
                  <a:lnTo>
                    <a:pt x="3424" y="76695"/>
                  </a:lnTo>
                  <a:lnTo>
                    <a:pt x="9215" y="81939"/>
                  </a:lnTo>
                  <a:lnTo>
                    <a:pt x="39724" y="94908"/>
                  </a:lnTo>
                  <a:lnTo>
                    <a:pt x="98020" y="102534"/>
                  </a:lnTo>
                  <a:lnTo>
                    <a:pt x="148877" y="114093"/>
                  </a:lnTo>
                  <a:lnTo>
                    <a:pt x="209154" y="132280"/>
                  </a:lnTo>
                  <a:lnTo>
                    <a:pt x="249078" y="156537"/>
                  </a:lnTo>
                  <a:lnTo>
                    <a:pt x="257213" y="163243"/>
                  </a:lnTo>
                  <a:lnTo>
                    <a:pt x="261467" y="172392"/>
                  </a:lnTo>
                  <a:lnTo>
                    <a:pt x="263073" y="195037"/>
                  </a:lnTo>
                  <a:lnTo>
                    <a:pt x="258354" y="204117"/>
                  </a:lnTo>
                  <a:lnTo>
                    <a:pt x="240633" y="217325"/>
                  </a:lnTo>
                  <a:lnTo>
                    <a:pt x="204348" y="225749"/>
                  </a:lnTo>
                  <a:lnTo>
                    <a:pt x="147826" y="228596"/>
                  </a:lnTo>
                  <a:lnTo>
                    <a:pt x="95092" y="227918"/>
                  </a:lnTo>
                  <a:lnTo>
                    <a:pt x="47172" y="220922"/>
                  </a:lnTo>
                  <a:lnTo>
                    <a:pt x="20799" y="218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03018" y="2870529"/>
              <a:ext cx="231628" cy="493021"/>
            </a:xfrm>
            <a:custGeom>
              <a:avLst/>
              <a:gdLst/>
              <a:ahLst/>
              <a:cxnLst/>
              <a:rect l="0" t="0" r="0" b="0"/>
              <a:pathLst>
                <a:path w="231628" h="493021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17958" y="157588"/>
                  </a:lnTo>
                  <a:lnTo>
                    <a:pt x="28197" y="211249"/>
                  </a:lnTo>
                  <a:lnTo>
                    <a:pt x="42138" y="272488"/>
                  </a:lnTo>
                  <a:lnTo>
                    <a:pt x="50567" y="329645"/>
                  </a:lnTo>
                  <a:lnTo>
                    <a:pt x="57617" y="383111"/>
                  </a:lnTo>
                  <a:lnTo>
                    <a:pt x="67114" y="437818"/>
                  </a:lnTo>
                  <a:lnTo>
                    <a:pt x="71229" y="492111"/>
                  </a:lnTo>
                  <a:lnTo>
                    <a:pt x="69713" y="493020"/>
                  </a:lnTo>
                  <a:lnTo>
                    <a:pt x="67532" y="490117"/>
                  </a:lnTo>
                  <a:lnTo>
                    <a:pt x="56796" y="451836"/>
                  </a:lnTo>
                  <a:lnTo>
                    <a:pt x="53463" y="396094"/>
                  </a:lnTo>
                  <a:lnTo>
                    <a:pt x="58394" y="340283"/>
                  </a:lnTo>
                  <a:lnTo>
                    <a:pt x="67345" y="306325"/>
                  </a:lnTo>
                  <a:lnTo>
                    <a:pt x="80234" y="287833"/>
                  </a:lnTo>
                  <a:lnTo>
                    <a:pt x="88584" y="279626"/>
                  </a:lnTo>
                  <a:lnTo>
                    <a:pt x="97660" y="275324"/>
                  </a:lnTo>
                  <a:lnTo>
                    <a:pt x="117104" y="273665"/>
                  </a:lnTo>
                  <a:lnTo>
                    <a:pt x="147781" y="284896"/>
                  </a:lnTo>
                  <a:lnTo>
                    <a:pt x="173508" y="308631"/>
                  </a:lnTo>
                  <a:lnTo>
                    <a:pt x="201993" y="356499"/>
                  </a:lnTo>
                  <a:lnTo>
                    <a:pt x="223941" y="419329"/>
                  </a:lnTo>
                  <a:lnTo>
                    <a:pt x="231627" y="463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20133" y="3142301"/>
              <a:ext cx="135611" cy="159897"/>
            </a:xfrm>
            <a:custGeom>
              <a:avLst/>
              <a:gdLst/>
              <a:ahLst/>
              <a:cxnLst/>
              <a:rect l="0" t="0" r="0" b="0"/>
              <a:pathLst>
                <a:path w="135611" h="159897">
                  <a:moveTo>
                    <a:pt x="93496" y="33554"/>
                  </a:moveTo>
                  <a:lnTo>
                    <a:pt x="82318" y="16786"/>
                  </a:lnTo>
                  <a:lnTo>
                    <a:pt x="67471" y="5435"/>
                  </a:lnTo>
                  <a:lnTo>
                    <a:pt x="58598" y="770"/>
                  </a:lnTo>
                  <a:lnTo>
                    <a:pt x="50344" y="0"/>
                  </a:lnTo>
                  <a:lnTo>
                    <a:pt x="34933" y="5383"/>
                  </a:lnTo>
                  <a:lnTo>
                    <a:pt x="20284" y="21813"/>
                  </a:lnTo>
                  <a:lnTo>
                    <a:pt x="13102" y="32746"/>
                  </a:lnTo>
                  <a:lnTo>
                    <a:pt x="2995" y="76078"/>
                  </a:lnTo>
                  <a:lnTo>
                    <a:pt x="0" y="120373"/>
                  </a:lnTo>
                  <a:lnTo>
                    <a:pt x="5539" y="142720"/>
                  </a:lnTo>
                  <a:lnTo>
                    <a:pt x="10291" y="151955"/>
                  </a:lnTo>
                  <a:lnTo>
                    <a:pt x="16969" y="155772"/>
                  </a:lnTo>
                  <a:lnTo>
                    <a:pt x="24930" y="155977"/>
                  </a:lnTo>
                  <a:lnTo>
                    <a:pt x="33747" y="153774"/>
                  </a:lnTo>
                  <a:lnTo>
                    <a:pt x="40795" y="148795"/>
                  </a:lnTo>
                  <a:lnTo>
                    <a:pt x="51746" y="133906"/>
                  </a:lnTo>
                  <a:lnTo>
                    <a:pt x="62242" y="94364"/>
                  </a:lnTo>
                  <a:lnTo>
                    <a:pt x="66811" y="92811"/>
                  </a:lnTo>
                  <a:lnTo>
                    <a:pt x="72196" y="94116"/>
                  </a:lnTo>
                  <a:lnTo>
                    <a:pt x="84419" y="104924"/>
                  </a:lnTo>
                  <a:lnTo>
                    <a:pt x="135610" y="159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31771" y="2911060"/>
              <a:ext cx="324225" cy="475366"/>
            </a:xfrm>
            <a:custGeom>
              <a:avLst/>
              <a:gdLst/>
              <a:ahLst/>
              <a:cxnLst/>
              <a:rect l="0" t="0" r="0" b="0"/>
              <a:pathLst>
                <a:path w="324225" h="475366">
                  <a:moveTo>
                    <a:pt x="102956" y="285852"/>
                  </a:moveTo>
                  <a:lnTo>
                    <a:pt x="91778" y="274674"/>
                  </a:lnTo>
                  <a:lnTo>
                    <a:pt x="83806" y="273720"/>
                  </a:lnTo>
                  <a:lnTo>
                    <a:pt x="62469" y="278900"/>
                  </a:lnTo>
                  <a:lnTo>
                    <a:pt x="43628" y="292121"/>
                  </a:lnTo>
                  <a:lnTo>
                    <a:pt x="28625" y="309695"/>
                  </a:lnTo>
                  <a:lnTo>
                    <a:pt x="5531" y="359918"/>
                  </a:lnTo>
                  <a:lnTo>
                    <a:pt x="0" y="402424"/>
                  </a:lnTo>
                  <a:lnTo>
                    <a:pt x="3951" y="440885"/>
                  </a:lnTo>
                  <a:lnTo>
                    <a:pt x="12550" y="460431"/>
                  </a:lnTo>
                  <a:lnTo>
                    <a:pt x="18119" y="468918"/>
                  </a:lnTo>
                  <a:lnTo>
                    <a:pt x="25341" y="473407"/>
                  </a:lnTo>
                  <a:lnTo>
                    <a:pt x="42724" y="475275"/>
                  </a:lnTo>
                  <a:lnTo>
                    <a:pt x="59029" y="469086"/>
                  </a:lnTo>
                  <a:lnTo>
                    <a:pt x="66652" y="464160"/>
                  </a:lnTo>
                  <a:lnTo>
                    <a:pt x="78242" y="446208"/>
                  </a:lnTo>
                  <a:lnTo>
                    <a:pt x="98965" y="391457"/>
                  </a:lnTo>
                  <a:lnTo>
                    <a:pt x="113390" y="339728"/>
                  </a:lnTo>
                  <a:lnTo>
                    <a:pt x="120865" y="289337"/>
                  </a:lnTo>
                  <a:lnTo>
                    <a:pt x="126200" y="235412"/>
                  </a:lnTo>
                  <a:lnTo>
                    <a:pt x="129665" y="192074"/>
                  </a:lnTo>
                  <a:lnTo>
                    <a:pt x="126208" y="129384"/>
                  </a:lnTo>
                  <a:lnTo>
                    <a:pt x="123494" y="74415"/>
                  </a:lnTo>
                  <a:lnTo>
                    <a:pt x="112689" y="16446"/>
                  </a:lnTo>
                  <a:lnTo>
                    <a:pt x="109444" y="4472"/>
                  </a:lnTo>
                  <a:lnTo>
                    <a:pt x="106112" y="0"/>
                  </a:lnTo>
                  <a:lnTo>
                    <a:pt x="102720" y="527"/>
                  </a:lnTo>
                  <a:lnTo>
                    <a:pt x="99289" y="4389"/>
                  </a:lnTo>
                  <a:lnTo>
                    <a:pt x="94461" y="32180"/>
                  </a:lnTo>
                  <a:lnTo>
                    <a:pt x="93999" y="89558"/>
                  </a:lnTo>
                  <a:lnTo>
                    <a:pt x="100840" y="143352"/>
                  </a:lnTo>
                  <a:lnTo>
                    <a:pt x="108127" y="198432"/>
                  </a:lnTo>
                  <a:lnTo>
                    <a:pt x="117487" y="249031"/>
                  </a:lnTo>
                  <a:lnTo>
                    <a:pt x="122080" y="308477"/>
                  </a:lnTo>
                  <a:lnTo>
                    <a:pt x="129030" y="359366"/>
                  </a:lnTo>
                  <a:lnTo>
                    <a:pt x="138498" y="398491"/>
                  </a:lnTo>
                  <a:lnTo>
                    <a:pt x="143028" y="403059"/>
                  </a:lnTo>
                  <a:lnTo>
                    <a:pt x="148388" y="402594"/>
                  </a:lnTo>
                  <a:lnTo>
                    <a:pt x="160583" y="392720"/>
                  </a:lnTo>
                  <a:lnTo>
                    <a:pt x="209757" y="346114"/>
                  </a:lnTo>
                  <a:lnTo>
                    <a:pt x="271545" y="310688"/>
                  </a:lnTo>
                  <a:lnTo>
                    <a:pt x="318483" y="278406"/>
                  </a:lnTo>
                  <a:lnTo>
                    <a:pt x="322680" y="270360"/>
                  </a:lnTo>
                  <a:lnTo>
                    <a:pt x="324224" y="252060"/>
                  </a:lnTo>
                  <a:lnTo>
                    <a:pt x="317891" y="235349"/>
                  </a:lnTo>
                  <a:lnTo>
                    <a:pt x="312926" y="227617"/>
                  </a:lnTo>
                  <a:lnTo>
                    <a:pt x="303768" y="223632"/>
                  </a:lnTo>
                  <a:lnTo>
                    <a:pt x="277993" y="222324"/>
                  </a:lnTo>
                  <a:lnTo>
                    <a:pt x="241776" y="233754"/>
                  </a:lnTo>
                  <a:lnTo>
                    <a:pt x="214408" y="257547"/>
                  </a:lnTo>
                  <a:lnTo>
                    <a:pt x="191481" y="286824"/>
                  </a:lnTo>
                  <a:lnTo>
                    <a:pt x="183245" y="310460"/>
                  </a:lnTo>
                  <a:lnTo>
                    <a:pt x="177957" y="369352"/>
                  </a:lnTo>
                  <a:lnTo>
                    <a:pt x="183473" y="396662"/>
                  </a:lnTo>
                  <a:lnTo>
                    <a:pt x="199733" y="428649"/>
                  </a:lnTo>
                  <a:lnTo>
                    <a:pt x="222488" y="452944"/>
                  </a:lnTo>
                  <a:lnTo>
                    <a:pt x="245218" y="468722"/>
                  </a:lnTo>
                  <a:lnTo>
                    <a:pt x="260884" y="475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20922" y="2903197"/>
              <a:ext cx="198052" cy="490465"/>
            </a:xfrm>
            <a:custGeom>
              <a:avLst/>
              <a:gdLst/>
              <a:ahLst/>
              <a:cxnLst/>
              <a:rect l="0" t="0" r="0" b="0"/>
              <a:pathLst>
                <a:path w="198052" h="490465">
                  <a:moveTo>
                    <a:pt x="145473" y="335829"/>
                  </a:moveTo>
                  <a:lnTo>
                    <a:pt x="139884" y="319061"/>
                  </a:lnTo>
                  <a:lnTo>
                    <a:pt x="127782" y="304590"/>
                  </a:lnTo>
                  <a:lnTo>
                    <a:pt x="101236" y="286409"/>
                  </a:lnTo>
                  <a:lnTo>
                    <a:pt x="91416" y="281825"/>
                  </a:lnTo>
                  <a:lnTo>
                    <a:pt x="81359" y="281109"/>
                  </a:lnTo>
                  <a:lnTo>
                    <a:pt x="60827" y="286553"/>
                  </a:lnTo>
                  <a:lnTo>
                    <a:pt x="35125" y="302771"/>
                  </a:lnTo>
                  <a:lnTo>
                    <a:pt x="12692" y="327984"/>
                  </a:lnTo>
                  <a:lnTo>
                    <a:pt x="4572" y="353789"/>
                  </a:lnTo>
                  <a:lnTo>
                    <a:pt x="0" y="401202"/>
                  </a:lnTo>
                  <a:lnTo>
                    <a:pt x="1270" y="432734"/>
                  </a:lnTo>
                  <a:lnTo>
                    <a:pt x="9634" y="458447"/>
                  </a:lnTo>
                  <a:lnTo>
                    <a:pt x="24268" y="478453"/>
                  </a:lnTo>
                  <a:lnTo>
                    <a:pt x="33085" y="487064"/>
                  </a:lnTo>
                  <a:lnTo>
                    <a:pt x="42472" y="490464"/>
                  </a:lnTo>
                  <a:lnTo>
                    <a:pt x="52239" y="490392"/>
                  </a:lnTo>
                  <a:lnTo>
                    <a:pt x="71281" y="484072"/>
                  </a:lnTo>
                  <a:lnTo>
                    <a:pt x="87543" y="473465"/>
                  </a:lnTo>
                  <a:lnTo>
                    <a:pt x="131279" y="415724"/>
                  </a:lnTo>
                  <a:lnTo>
                    <a:pt x="158311" y="362616"/>
                  </a:lnTo>
                  <a:lnTo>
                    <a:pt x="179949" y="304998"/>
                  </a:lnTo>
                  <a:lnTo>
                    <a:pt x="185324" y="250525"/>
                  </a:lnTo>
                  <a:lnTo>
                    <a:pt x="194376" y="188867"/>
                  </a:lnTo>
                  <a:lnTo>
                    <a:pt x="197007" y="133967"/>
                  </a:lnTo>
                  <a:lnTo>
                    <a:pt x="197787" y="81306"/>
                  </a:lnTo>
                  <a:lnTo>
                    <a:pt x="198051" y="20997"/>
                  </a:lnTo>
                  <a:lnTo>
                    <a:pt x="196917" y="542"/>
                  </a:lnTo>
                  <a:lnTo>
                    <a:pt x="194977" y="0"/>
                  </a:lnTo>
                  <a:lnTo>
                    <a:pt x="189702" y="8757"/>
                  </a:lnTo>
                  <a:lnTo>
                    <a:pt x="181325" y="35758"/>
                  </a:lnTo>
                  <a:lnTo>
                    <a:pt x="174782" y="99218"/>
                  </a:lnTo>
                  <a:lnTo>
                    <a:pt x="168976" y="158487"/>
                  </a:lnTo>
                  <a:lnTo>
                    <a:pt x="167255" y="220502"/>
                  </a:lnTo>
                  <a:lnTo>
                    <a:pt x="169865" y="283331"/>
                  </a:lnTo>
                  <a:lnTo>
                    <a:pt x="174927" y="343281"/>
                  </a:lnTo>
                  <a:lnTo>
                    <a:pt x="179547" y="394969"/>
                  </a:lnTo>
                  <a:lnTo>
                    <a:pt x="187588" y="441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66303" y="4202015"/>
            <a:ext cx="2912092" cy="869399"/>
            <a:chOff x="766303" y="4202015"/>
            <a:chExt cx="2912092" cy="869399"/>
          </a:xfrm>
        </p:grpSpPr>
        <p:sp>
          <p:nvSpPr>
            <p:cNvPr id="19" name="Freeform 18"/>
            <p:cNvSpPr/>
            <p:nvPr/>
          </p:nvSpPr>
          <p:spPr>
            <a:xfrm>
              <a:off x="766303" y="4202015"/>
              <a:ext cx="255722" cy="619356"/>
            </a:xfrm>
            <a:custGeom>
              <a:avLst/>
              <a:gdLst/>
              <a:ahLst/>
              <a:cxnLst/>
              <a:rect l="0" t="0" r="0" b="0"/>
              <a:pathLst>
                <a:path w="255722" h="619356">
                  <a:moveTo>
                    <a:pt x="206267" y="163889"/>
                  </a:moveTo>
                  <a:lnTo>
                    <a:pt x="203147" y="206581"/>
                  </a:lnTo>
                  <a:lnTo>
                    <a:pt x="191694" y="237760"/>
                  </a:lnTo>
                  <a:lnTo>
                    <a:pt x="167346" y="292593"/>
                  </a:lnTo>
                  <a:lnTo>
                    <a:pt x="145459" y="349016"/>
                  </a:lnTo>
                  <a:lnTo>
                    <a:pt x="129525" y="405828"/>
                  </a:lnTo>
                  <a:lnTo>
                    <a:pt x="115112" y="458904"/>
                  </a:lnTo>
                  <a:lnTo>
                    <a:pt x="101000" y="520168"/>
                  </a:lnTo>
                  <a:lnTo>
                    <a:pt x="96310" y="548013"/>
                  </a:lnTo>
                  <a:lnTo>
                    <a:pt x="98126" y="572087"/>
                  </a:lnTo>
                  <a:lnTo>
                    <a:pt x="105951" y="591365"/>
                  </a:lnTo>
                  <a:lnTo>
                    <a:pt x="111314" y="599781"/>
                  </a:lnTo>
                  <a:lnTo>
                    <a:pt x="129750" y="612253"/>
                  </a:lnTo>
                  <a:lnTo>
                    <a:pt x="152372" y="619355"/>
                  </a:lnTo>
                  <a:lnTo>
                    <a:pt x="174125" y="618613"/>
                  </a:lnTo>
                  <a:lnTo>
                    <a:pt x="192371" y="611264"/>
                  </a:lnTo>
                  <a:lnTo>
                    <a:pt x="228738" y="581892"/>
                  </a:lnTo>
                  <a:lnTo>
                    <a:pt x="248150" y="552514"/>
                  </a:lnTo>
                  <a:lnTo>
                    <a:pt x="255721" y="510404"/>
                  </a:lnTo>
                  <a:lnTo>
                    <a:pt x="249874" y="459414"/>
                  </a:lnTo>
                  <a:lnTo>
                    <a:pt x="238425" y="420428"/>
                  </a:lnTo>
                  <a:lnTo>
                    <a:pt x="191571" y="360976"/>
                  </a:lnTo>
                  <a:lnTo>
                    <a:pt x="132201" y="300500"/>
                  </a:lnTo>
                  <a:lnTo>
                    <a:pt x="76600" y="243632"/>
                  </a:lnTo>
                  <a:lnTo>
                    <a:pt x="40273" y="190775"/>
                  </a:lnTo>
                  <a:lnTo>
                    <a:pt x="10221" y="129946"/>
                  </a:lnTo>
                  <a:lnTo>
                    <a:pt x="0" y="81432"/>
                  </a:lnTo>
                  <a:lnTo>
                    <a:pt x="2561" y="41191"/>
                  </a:lnTo>
                  <a:lnTo>
                    <a:pt x="13955" y="21229"/>
                  </a:lnTo>
                  <a:lnTo>
                    <a:pt x="21907" y="12631"/>
                  </a:lnTo>
                  <a:lnTo>
                    <a:pt x="43221" y="3077"/>
                  </a:lnTo>
                  <a:lnTo>
                    <a:pt x="67121" y="0"/>
                  </a:lnTo>
                  <a:lnTo>
                    <a:pt x="89442" y="2533"/>
                  </a:lnTo>
                  <a:lnTo>
                    <a:pt x="111061" y="13796"/>
                  </a:lnTo>
                  <a:lnTo>
                    <a:pt x="131198" y="31670"/>
                  </a:lnTo>
                  <a:lnTo>
                    <a:pt x="170529" y="89185"/>
                  </a:lnTo>
                  <a:lnTo>
                    <a:pt x="195738" y="142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35878" y="4497640"/>
              <a:ext cx="171691" cy="573774"/>
            </a:xfrm>
            <a:custGeom>
              <a:avLst/>
              <a:gdLst/>
              <a:ahLst/>
              <a:cxnLst/>
              <a:rect l="0" t="0" r="0" b="0"/>
              <a:pathLst>
                <a:path w="171691" h="573774">
                  <a:moveTo>
                    <a:pt x="10474" y="215705"/>
                  </a:moveTo>
                  <a:lnTo>
                    <a:pt x="18807" y="253183"/>
                  </a:lnTo>
                  <a:lnTo>
                    <a:pt x="26158" y="310195"/>
                  </a:lnTo>
                  <a:lnTo>
                    <a:pt x="37705" y="362141"/>
                  </a:lnTo>
                  <a:lnTo>
                    <a:pt x="47075" y="424530"/>
                  </a:lnTo>
                  <a:lnTo>
                    <a:pt x="54982" y="487021"/>
                  </a:lnTo>
                  <a:lnTo>
                    <a:pt x="63215" y="549005"/>
                  </a:lnTo>
                  <a:lnTo>
                    <a:pt x="68229" y="572068"/>
                  </a:lnTo>
                  <a:lnTo>
                    <a:pt x="70035" y="573773"/>
                  </a:lnTo>
                  <a:lnTo>
                    <a:pt x="72040" y="560070"/>
                  </a:lnTo>
                  <a:lnTo>
                    <a:pt x="64923" y="502443"/>
                  </a:lnTo>
                  <a:lnTo>
                    <a:pt x="55593" y="447284"/>
                  </a:lnTo>
                  <a:lnTo>
                    <a:pt x="41960" y="388657"/>
                  </a:lnTo>
                  <a:lnTo>
                    <a:pt x="28002" y="326167"/>
                  </a:lnTo>
                  <a:lnTo>
                    <a:pt x="17487" y="266762"/>
                  </a:lnTo>
                  <a:lnTo>
                    <a:pt x="6963" y="215885"/>
                  </a:lnTo>
                  <a:lnTo>
                    <a:pt x="1332" y="156772"/>
                  </a:lnTo>
                  <a:lnTo>
                    <a:pt x="219" y="100035"/>
                  </a:lnTo>
                  <a:lnTo>
                    <a:pt x="0" y="43768"/>
                  </a:lnTo>
                  <a:lnTo>
                    <a:pt x="6209" y="21915"/>
                  </a:lnTo>
                  <a:lnTo>
                    <a:pt x="11140" y="12812"/>
                  </a:lnTo>
                  <a:lnTo>
                    <a:pt x="19107" y="6743"/>
                  </a:lnTo>
                  <a:lnTo>
                    <a:pt x="40437" y="0"/>
                  </a:lnTo>
                  <a:lnTo>
                    <a:pt x="50337" y="542"/>
                  </a:lnTo>
                  <a:lnTo>
                    <a:pt x="67575" y="7383"/>
                  </a:lnTo>
                  <a:lnTo>
                    <a:pt x="90434" y="24388"/>
                  </a:lnTo>
                  <a:lnTo>
                    <a:pt x="140281" y="83808"/>
                  </a:lnTo>
                  <a:lnTo>
                    <a:pt x="165273" y="133152"/>
                  </a:lnTo>
                  <a:lnTo>
                    <a:pt x="171690" y="159128"/>
                  </a:lnTo>
                  <a:lnTo>
                    <a:pt x="170643" y="182370"/>
                  </a:lnTo>
                  <a:lnTo>
                    <a:pt x="157887" y="215187"/>
                  </a:lnTo>
                  <a:lnTo>
                    <a:pt x="142671" y="230293"/>
                  </a:lnTo>
                  <a:lnTo>
                    <a:pt x="123041" y="239735"/>
                  </a:lnTo>
                  <a:lnTo>
                    <a:pt x="86851" y="243882"/>
                  </a:lnTo>
                  <a:lnTo>
                    <a:pt x="31531" y="236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71584" y="4564878"/>
              <a:ext cx="185380" cy="181745"/>
            </a:xfrm>
            <a:custGeom>
              <a:avLst/>
              <a:gdLst/>
              <a:ahLst/>
              <a:cxnLst/>
              <a:rect l="0" t="0" r="0" b="0"/>
              <a:pathLst>
                <a:path w="185380" h="181745">
                  <a:moveTo>
                    <a:pt x="132737" y="43181"/>
                  </a:moveTo>
                  <a:lnTo>
                    <a:pt x="114756" y="19135"/>
                  </a:lnTo>
                  <a:lnTo>
                    <a:pt x="97839" y="4808"/>
                  </a:lnTo>
                  <a:lnTo>
                    <a:pt x="75503" y="0"/>
                  </a:lnTo>
                  <a:lnTo>
                    <a:pt x="52317" y="2933"/>
                  </a:lnTo>
                  <a:lnTo>
                    <a:pt x="34214" y="12035"/>
                  </a:lnTo>
                  <a:lnTo>
                    <a:pt x="10868" y="35903"/>
                  </a:lnTo>
                  <a:lnTo>
                    <a:pt x="2534" y="58273"/>
                  </a:lnTo>
                  <a:lnTo>
                    <a:pt x="0" y="82644"/>
                  </a:lnTo>
                  <a:lnTo>
                    <a:pt x="10911" y="137589"/>
                  </a:lnTo>
                  <a:lnTo>
                    <a:pt x="26320" y="163831"/>
                  </a:lnTo>
                  <a:lnTo>
                    <a:pt x="42157" y="175962"/>
                  </a:lnTo>
                  <a:lnTo>
                    <a:pt x="51293" y="180835"/>
                  </a:lnTo>
                  <a:lnTo>
                    <a:pt x="59724" y="181744"/>
                  </a:lnTo>
                  <a:lnTo>
                    <a:pt x="75330" y="176514"/>
                  </a:lnTo>
                  <a:lnTo>
                    <a:pt x="86946" y="163272"/>
                  </a:lnTo>
                  <a:lnTo>
                    <a:pt x="103934" y="126174"/>
                  </a:lnTo>
                  <a:lnTo>
                    <a:pt x="109385" y="89869"/>
                  </a:lnTo>
                  <a:lnTo>
                    <a:pt x="105411" y="55065"/>
                  </a:lnTo>
                  <a:lnTo>
                    <a:pt x="103991" y="52273"/>
                  </a:lnTo>
                  <a:lnTo>
                    <a:pt x="103044" y="55092"/>
                  </a:lnTo>
                  <a:lnTo>
                    <a:pt x="103163" y="69532"/>
                  </a:lnTo>
                  <a:lnTo>
                    <a:pt x="107114" y="87648"/>
                  </a:lnTo>
                  <a:lnTo>
                    <a:pt x="121506" y="111989"/>
                  </a:lnTo>
                  <a:lnTo>
                    <a:pt x="140587" y="134019"/>
                  </a:lnTo>
                  <a:lnTo>
                    <a:pt x="185379" y="158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01062" y="4523832"/>
              <a:ext cx="92773" cy="181306"/>
            </a:xfrm>
            <a:custGeom>
              <a:avLst/>
              <a:gdLst/>
              <a:ahLst/>
              <a:cxnLst/>
              <a:rect l="0" t="0" r="0" b="0"/>
              <a:pathLst>
                <a:path w="92773" h="181306">
                  <a:moveTo>
                    <a:pt x="8544" y="73699"/>
                  </a:moveTo>
                  <a:lnTo>
                    <a:pt x="16877" y="127844"/>
                  </a:lnTo>
                  <a:lnTo>
                    <a:pt x="24849" y="181305"/>
                  </a:lnTo>
                  <a:lnTo>
                    <a:pt x="24093" y="180532"/>
                  </a:lnTo>
                  <a:lnTo>
                    <a:pt x="4712" y="119610"/>
                  </a:lnTo>
                  <a:lnTo>
                    <a:pt x="0" y="79764"/>
                  </a:lnTo>
                  <a:lnTo>
                    <a:pt x="5136" y="55338"/>
                  </a:lnTo>
                  <a:lnTo>
                    <a:pt x="16388" y="33953"/>
                  </a:lnTo>
                  <a:lnTo>
                    <a:pt x="33087" y="16650"/>
                  </a:lnTo>
                  <a:lnTo>
                    <a:pt x="55327" y="7400"/>
                  </a:lnTo>
                  <a:lnTo>
                    <a:pt x="927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78062" y="4260619"/>
              <a:ext cx="63172" cy="431670"/>
            </a:xfrm>
            <a:custGeom>
              <a:avLst/>
              <a:gdLst/>
              <a:ahLst/>
              <a:cxnLst/>
              <a:rect l="0" t="0" r="0" b="0"/>
              <a:pathLst>
                <a:path w="63172" h="4316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3205"/>
                  </a:lnTo>
                  <a:lnTo>
                    <a:pt x="27028" y="219152"/>
                  </a:lnTo>
                  <a:lnTo>
                    <a:pt x="33805" y="274050"/>
                  </a:lnTo>
                  <a:lnTo>
                    <a:pt x="40473" y="335543"/>
                  </a:lnTo>
                  <a:lnTo>
                    <a:pt x="50195" y="393270"/>
                  </a:lnTo>
                  <a:lnTo>
                    <a:pt x="6317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72777" y="4429725"/>
              <a:ext cx="263213" cy="20408"/>
            </a:xfrm>
            <a:custGeom>
              <a:avLst/>
              <a:gdLst/>
              <a:ahLst/>
              <a:cxnLst/>
              <a:rect l="0" t="0" r="0" b="0"/>
              <a:pathLst>
                <a:path w="263213" h="20408">
                  <a:moveTo>
                    <a:pt x="263212" y="9878"/>
                  </a:moveTo>
                  <a:lnTo>
                    <a:pt x="235656" y="2643"/>
                  </a:lnTo>
                  <a:lnTo>
                    <a:pt x="176314" y="0"/>
                  </a:lnTo>
                  <a:lnTo>
                    <a:pt x="113856" y="5068"/>
                  </a:lnTo>
                  <a:lnTo>
                    <a:pt x="50393" y="16164"/>
                  </a:lnTo>
                  <a:lnTo>
                    <a:pt x="0" y="20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67575" y="4475652"/>
              <a:ext cx="204333" cy="227165"/>
            </a:xfrm>
            <a:custGeom>
              <a:avLst/>
              <a:gdLst/>
              <a:ahLst/>
              <a:cxnLst/>
              <a:rect l="0" t="0" r="0" b="0"/>
              <a:pathLst>
                <a:path w="204333" h="227165">
                  <a:moveTo>
                    <a:pt x="136870" y="6066"/>
                  </a:moveTo>
                  <a:lnTo>
                    <a:pt x="103248" y="0"/>
                  </a:lnTo>
                  <a:lnTo>
                    <a:pt x="78253" y="2590"/>
                  </a:lnTo>
                  <a:lnTo>
                    <a:pt x="57786" y="10760"/>
                  </a:lnTo>
                  <a:lnTo>
                    <a:pt x="19993" y="35069"/>
                  </a:lnTo>
                  <a:lnTo>
                    <a:pt x="14498" y="42949"/>
                  </a:lnTo>
                  <a:lnTo>
                    <a:pt x="12005" y="51711"/>
                  </a:lnTo>
                  <a:lnTo>
                    <a:pt x="11513" y="61063"/>
                  </a:lnTo>
                  <a:lnTo>
                    <a:pt x="15864" y="68467"/>
                  </a:lnTo>
                  <a:lnTo>
                    <a:pt x="33177" y="79813"/>
                  </a:lnTo>
                  <a:lnTo>
                    <a:pt x="94896" y="104028"/>
                  </a:lnTo>
                  <a:lnTo>
                    <a:pt x="157940" y="125362"/>
                  </a:lnTo>
                  <a:lnTo>
                    <a:pt x="189516" y="141498"/>
                  </a:lnTo>
                  <a:lnTo>
                    <a:pt x="196534" y="150166"/>
                  </a:lnTo>
                  <a:lnTo>
                    <a:pt x="204332" y="172276"/>
                  </a:lnTo>
                  <a:lnTo>
                    <a:pt x="201732" y="181213"/>
                  </a:lnTo>
                  <a:lnTo>
                    <a:pt x="195319" y="188341"/>
                  </a:lnTo>
                  <a:lnTo>
                    <a:pt x="156994" y="208187"/>
                  </a:lnTo>
                  <a:lnTo>
                    <a:pt x="93709" y="215523"/>
                  </a:lnTo>
                  <a:lnTo>
                    <a:pt x="32808" y="222005"/>
                  </a:lnTo>
                  <a:lnTo>
                    <a:pt x="0" y="227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15057" y="4239562"/>
              <a:ext cx="52643" cy="463255"/>
            </a:xfrm>
            <a:custGeom>
              <a:avLst/>
              <a:gdLst/>
              <a:ahLst/>
              <a:cxnLst/>
              <a:rect l="0" t="0" r="0" b="0"/>
              <a:pathLst>
                <a:path w="52643" h="463255">
                  <a:moveTo>
                    <a:pt x="0" y="0"/>
                  </a:moveTo>
                  <a:lnTo>
                    <a:pt x="0" y="48931"/>
                  </a:lnTo>
                  <a:lnTo>
                    <a:pt x="3119" y="103015"/>
                  </a:lnTo>
                  <a:lnTo>
                    <a:pt x="8333" y="161544"/>
                  </a:lnTo>
                  <a:lnTo>
                    <a:pt x="15684" y="217654"/>
                  </a:lnTo>
                  <a:lnTo>
                    <a:pt x="21165" y="270938"/>
                  </a:lnTo>
                  <a:lnTo>
                    <a:pt x="32300" y="332762"/>
                  </a:lnTo>
                  <a:lnTo>
                    <a:pt x="42326" y="388325"/>
                  </a:lnTo>
                  <a:lnTo>
                    <a:pt x="49585" y="432474"/>
                  </a:lnTo>
                  <a:lnTo>
                    <a:pt x="52642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57129" y="4474116"/>
              <a:ext cx="336913" cy="49717"/>
            </a:xfrm>
            <a:custGeom>
              <a:avLst/>
              <a:gdLst/>
              <a:ahLst/>
              <a:cxnLst/>
              <a:rect l="0" t="0" r="0" b="0"/>
              <a:pathLst>
                <a:path w="336913" h="49717">
                  <a:moveTo>
                    <a:pt x="336912" y="18130"/>
                  </a:moveTo>
                  <a:lnTo>
                    <a:pt x="320145" y="6952"/>
                  </a:lnTo>
                  <a:lnTo>
                    <a:pt x="281771" y="0"/>
                  </a:lnTo>
                  <a:lnTo>
                    <a:pt x="233356" y="3530"/>
                  </a:lnTo>
                  <a:lnTo>
                    <a:pt x="181967" y="11984"/>
                  </a:lnTo>
                  <a:lnTo>
                    <a:pt x="124106" y="21899"/>
                  </a:lnTo>
                  <a:lnTo>
                    <a:pt x="65719" y="35729"/>
                  </a:lnTo>
                  <a:lnTo>
                    <a:pt x="19697" y="46606"/>
                  </a:lnTo>
                  <a:lnTo>
                    <a:pt x="0" y="49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70528" y="4502774"/>
              <a:ext cx="147075" cy="196573"/>
            </a:xfrm>
            <a:custGeom>
              <a:avLst/>
              <a:gdLst/>
              <a:ahLst/>
              <a:cxnLst/>
              <a:rect l="0" t="0" r="0" b="0"/>
              <a:pathLst>
                <a:path w="147075" h="196573">
                  <a:moveTo>
                    <a:pt x="107741" y="31586"/>
                  </a:moveTo>
                  <a:lnTo>
                    <a:pt x="85384" y="25997"/>
                  </a:lnTo>
                  <a:lnTo>
                    <a:pt x="65049" y="29492"/>
                  </a:lnTo>
                  <a:lnTo>
                    <a:pt x="44313" y="40014"/>
                  </a:lnTo>
                  <a:lnTo>
                    <a:pt x="23399" y="56389"/>
                  </a:lnTo>
                  <a:lnTo>
                    <a:pt x="8644" y="78484"/>
                  </a:lnTo>
                  <a:lnTo>
                    <a:pt x="3072" y="90927"/>
                  </a:lnTo>
                  <a:lnTo>
                    <a:pt x="0" y="117231"/>
                  </a:lnTo>
                  <a:lnTo>
                    <a:pt x="3704" y="143350"/>
                  </a:lnTo>
                  <a:lnTo>
                    <a:pt x="13149" y="166656"/>
                  </a:lnTo>
                  <a:lnTo>
                    <a:pt x="28266" y="182474"/>
                  </a:lnTo>
                  <a:lnTo>
                    <a:pt x="37210" y="188330"/>
                  </a:lnTo>
                  <a:lnTo>
                    <a:pt x="72155" y="196572"/>
                  </a:lnTo>
                  <a:lnTo>
                    <a:pt x="92315" y="192261"/>
                  </a:lnTo>
                  <a:lnTo>
                    <a:pt x="109074" y="181376"/>
                  </a:lnTo>
                  <a:lnTo>
                    <a:pt x="130493" y="155517"/>
                  </a:lnTo>
                  <a:lnTo>
                    <a:pt x="140470" y="135799"/>
                  </a:lnTo>
                  <a:lnTo>
                    <a:pt x="147074" y="99379"/>
                  </a:lnTo>
                  <a:lnTo>
                    <a:pt x="143442" y="64541"/>
                  </a:lnTo>
                  <a:lnTo>
                    <a:pt x="129368" y="31992"/>
                  </a:lnTo>
                  <a:lnTo>
                    <a:pt x="113843" y="16948"/>
                  </a:lnTo>
                  <a:lnTo>
                    <a:pt x="91612" y="5022"/>
                  </a:lnTo>
                  <a:lnTo>
                    <a:pt x="76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04611" y="4229034"/>
              <a:ext cx="52643" cy="494840"/>
            </a:xfrm>
            <a:custGeom>
              <a:avLst/>
              <a:gdLst/>
              <a:ahLst/>
              <a:cxnLst/>
              <a:rect l="0" t="0" r="0" b="0"/>
              <a:pathLst>
                <a:path w="52643" h="494840">
                  <a:moveTo>
                    <a:pt x="0" y="0"/>
                  </a:moveTo>
                  <a:lnTo>
                    <a:pt x="0" y="48930"/>
                  </a:lnTo>
                  <a:lnTo>
                    <a:pt x="0" y="103015"/>
                  </a:lnTo>
                  <a:lnTo>
                    <a:pt x="1170" y="147560"/>
                  </a:lnTo>
                  <a:lnTo>
                    <a:pt x="5589" y="194653"/>
                  </a:lnTo>
                  <a:lnTo>
                    <a:pt x="11453" y="242880"/>
                  </a:lnTo>
                  <a:lnTo>
                    <a:pt x="21331" y="303591"/>
                  </a:lnTo>
                  <a:lnTo>
                    <a:pt x="29560" y="361135"/>
                  </a:lnTo>
                  <a:lnTo>
                    <a:pt x="39591" y="423628"/>
                  </a:lnTo>
                  <a:lnTo>
                    <a:pt x="49718" y="469074"/>
                  </a:lnTo>
                  <a:lnTo>
                    <a:pt x="52642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46684" y="4431270"/>
              <a:ext cx="305327" cy="39920"/>
            </a:xfrm>
            <a:custGeom>
              <a:avLst/>
              <a:gdLst/>
              <a:ahLst/>
              <a:cxnLst/>
              <a:rect l="0" t="0" r="0" b="0"/>
              <a:pathLst>
                <a:path w="305327" h="39920">
                  <a:moveTo>
                    <a:pt x="305326" y="8333"/>
                  </a:moveTo>
                  <a:lnTo>
                    <a:pt x="253276" y="0"/>
                  </a:lnTo>
                  <a:lnTo>
                    <a:pt x="203336" y="1575"/>
                  </a:lnTo>
                  <a:lnTo>
                    <a:pt x="155784" y="9450"/>
                  </a:lnTo>
                  <a:lnTo>
                    <a:pt x="104650" y="19193"/>
                  </a:lnTo>
                  <a:lnTo>
                    <a:pt x="46148" y="32965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38199" y="4572561"/>
              <a:ext cx="234911" cy="185617"/>
            </a:xfrm>
            <a:custGeom>
              <a:avLst/>
              <a:gdLst/>
              <a:ahLst/>
              <a:cxnLst/>
              <a:rect l="0" t="0" r="0" b="0"/>
              <a:pathLst>
                <a:path w="234911" h="185617">
                  <a:moveTo>
                    <a:pt x="171739" y="24970"/>
                  </a:moveTo>
                  <a:lnTo>
                    <a:pt x="160560" y="13792"/>
                  </a:lnTo>
                  <a:lnTo>
                    <a:pt x="131252" y="1251"/>
                  </a:lnTo>
                  <a:lnTo>
                    <a:pt x="109291" y="0"/>
                  </a:lnTo>
                  <a:lnTo>
                    <a:pt x="66596" y="8730"/>
                  </a:lnTo>
                  <a:lnTo>
                    <a:pt x="48579" y="21262"/>
                  </a:lnTo>
                  <a:lnTo>
                    <a:pt x="17950" y="57903"/>
                  </a:lnTo>
                  <a:lnTo>
                    <a:pt x="2039" y="99719"/>
                  </a:lnTo>
                  <a:lnTo>
                    <a:pt x="0" y="126042"/>
                  </a:lnTo>
                  <a:lnTo>
                    <a:pt x="4164" y="148270"/>
                  </a:lnTo>
                  <a:lnTo>
                    <a:pt x="13813" y="165948"/>
                  </a:lnTo>
                  <a:lnTo>
                    <a:pt x="32139" y="178484"/>
                  </a:lnTo>
                  <a:lnTo>
                    <a:pt x="54712" y="185616"/>
                  </a:lnTo>
                  <a:lnTo>
                    <a:pt x="76443" y="184886"/>
                  </a:lnTo>
                  <a:lnTo>
                    <a:pt x="94680" y="174422"/>
                  </a:lnTo>
                  <a:lnTo>
                    <a:pt x="125451" y="139109"/>
                  </a:lnTo>
                  <a:lnTo>
                    <a:pt x="141386" y="103113"/>
                  </a:lnTo>
                  <a:lnTo>
                    <a:pt x="146824" y="98122"/>
                  </a:lnTo>
                  <a:lnTo>
                    <a:pt x="152789" y="98305"/>
                  </a:lnTo>
                  <a:lnTo>
                    <a:pt x="159106" y="101936"/>
                  </a:lnTo>
                  <a:lnTo>
                    <a:pt x="169244" y="115329"/>
                  </a:lnTo>
                  <a:lnTo>
                    <a:pt x="190873" y="146934"/>
                  </a:lnTo>
                  <a:lnTo>
                    <a:pt x="234910" y="182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04694" y="4323790"/>
              <a:ext cx="73701" cy="431669"/>
            </a:xfrm>
            <a:custGeom>
              <a:avLst/>
              <a:gdLst/>
              <a:ahLst/>
              <a:cxnLst/>
              <a:rect l="0" t="0" r="0" b="0"/>
              <a:pathLst>
                <a:path w="73701" h="431669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7958" y="164801"/>
                  </a:lnTo>
                  <a:lnTo>
                    <a:pt x="31667" y="221070"/>
                  </a:lnTo>
                  <a:lnTo>
                    <a:pt x="45640" y="277245"/>
                  </a:lnTo>
                  <a:lnTo>
                    <a:pt x="59665" y="333401"/>
                  </a:lnTo>
                  <a:lnTo>
                    <a:pt x="70580" y="389554"/>
                  </a:lnTo>
                  <a:lnTo>
                    <a:pt x="7370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969658" y="291976"/>
            <a:ext cx="2611068" cy="921034"/>
            <a:chOff x="5969658" y="291976"/>
            <a:chExt cx="2611068" cy="921034"/>
          </a:xfrm>
        </p:grpSpPr>
        <p:sp>
          <p:nvSpPr>
            <p:cNvPr id="34" name="Freeform 33"/>
            <p:cNvSpPr/>
            <p:nvPr/>
          </p:nvSpPr>
          <p:spPr>
            <a:xfrm>
              <a:off x="5981208" y="291976"/>
              <a:ext cx="343530" cy="358847"/>
            </a:xfrm>
            <a:custGeom>
              <a:avLst/>
              <a:gdLst/>
              <a:ahLst/>
              <a:cxnLst/>
              <a:rect l="0" t="0" r="0" b="0"/>
              <a:pathLst>
                <a:path w="343530" h="358847">
                  <a:moveTo>
                    <a:pt x="125320" y="2821"/>
                  </a:moveTo>
                  <a:lnTo>
                    <a:pt x="75822" y="61385"/>
                  </a:lnTo>
                  <a:lnTo>
                    <a:pt x="25863" y="110382"/>
                  </a:lnTo>
                  <a:lnTo>
                    <a:pt x="7417" y="120036"/>
                  </a:lnTo>
                  <a:lnTo>
                    <a:pt x="2265" y="119569"/>
                  </a:lnTo>
                  <a:lnTo>
                    <a:pt x="0" y="115748"/>
                  </a:lnTo>
                  <a:lnTo>
                    <a:pt x="602" y="100974"/>
                  </a:lnTo>
                  <a:lnTo>
                    <a:pt x="8688" y="68689"/>
                  </a:lnTo>
                  <a:lnTo>
                    <a:pt x="31788" y="35633"/>
                  </a:lnTo>
                  <a:lnTo>
                    <a:pt x="46316" y="22084"/>
                  </a:lnTo>
                  <a:lnTo>
                    <a:pt x="94423" y="0"/>
                  </a:lnTo>
                  <a:lnTo>
                    <a:pt x="136703" y="166"/>
                  </a:lnTo>
                  <a:lnTo>
                    <a:pt x="192646" y="11872"/>
                  </a:lnTo>
                  <a:lnTo>
                    <a:pt x="212175" y="22832"/>
                  </a:lnTo>
                  <a:lnTo>
                    <a:pt x="225534" y="38621"/>
                  </a:lnTo>
                  <a:lnTo>
                    <a:pt x="230733" y="47745"/>
                  </a:lnTo>
                  <a:lnTo>
                    <a:pt x="233392" y="67241"/>
                  </a:lnTo>
                  <a:lnTo>
                    <a:pt x="229504" y="86435"/>
                  </a:lnTo>
                  <a:lnTo>
                    <a:pt x="219977" y="102764"/>
                  </a:lnTo>
                  <a:lnTo>
                    <a:pt x="195871" y="125111"/>
                  </a:lnTo>
                  <a:lnTo>
                    <a:pt x="166502" y="140961"/>
                  </a:lnTo>
                  <a:lnTo>
                    <a:pt x="162133" y="141708"/>
                  </a:lnTo>
                  <a:lnTo>
                    <a:pt x="161561" y="139866"/>
                  </a:lnTo>
                  <a:lnTo>
                    <a:pt x="163519" y="136298"/>
                  </a:lnTo>
                  <a:lnTo>
                    <a:pt x="178172" y="132335"/>
                  </a:lnTo>
                  <a:lnTo>
                    <a:pt x="212730" y="133223"/>
                  </a:lnTo>
                  <a:lnTo>
                    <a:pt x="237868" y="139156"/>
                  </a:lnTo>
                  <a:lnTo>
                    <a:pt x="271752" y="156821"/>
                  </a:lnTo>
                  <a:lnTo>
                    <a:pt x="311522" y="193638"/>
                  </a:lnTo>
                  <a:lnTo>
                    <a:pt x="331790" y="224306"/>
                  </a:lnTo>
                  <a:lnTo>
                    <a:pt x="339917" y="246318"/>
                  </a:lnTo>
                  <a:lnTo>
                    <a:pt x="343529" y="271699"/>
                  </a:lnTo>
                  <a:lnTo>
                    <a:pt x="338896" y="295458"/>
                  </a:lnTo>
                  <a:lnTo>
                    <a:pt x="323132" y="325445"/>
                  </a:lnTo>
                  <a:lnTo>
                    <a:pt x="309163" y="340402"/>
                  </a:lnTo>
                  <a:lnTo>
                    <a:pt x="291256" y="350949"/>
                  </a:lnTo>
                  <a:lnTo>
                    <a:pt x="242759" y="358846"/>
                  </a:lnTo>
                  <a:lnTo>
                    <a:pt x="203141" y="357875"/>
                  </a:lnTo>
                  <a:lnTo>
                    <a:pt x="160839" y="344010"/>
                  </a:lnTo>
                  <a:lnTo>
                    <a:pt x="135849" y="339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69658" y="726466"/>
              <a:ext cx="515897" cy="21058"/>
            </a:xfrm>
            <a:custGeom>
              <a:avLst/>
              <a:gdLst/>
              <a:ahLst/>
              <a:cxnLst/>
              <a:rect l="0" t="0" r="0" b="0"/>
              <a:pathLst>
                <a:path w="515897" h="21058">
                  <a:moveTo>
                    <a:pt x="515896" y="0"/>
                  </a:moveTo>
                  <a:lnTo>
                    <a:pt x="461751" y="3119"/>
                  </a:lnTo>
                  <a:lnTo>
                    <a:pt x="401215" y="9065"/>
                  </a:lnTo>
                  <a:lnTo>
                    <a:pt x="340168" y="10239"/>
                  </a:lnTo>
                  <a:lnTo>
                    <a:pt x="290173" y="10443"/>
                  </a:lnTo>
                  <a:lnTo>
                    <a:pt x="238315" y="10503"/>
                  </a:lnTo>
                  <a:lnTo>
                    <a:pt x="185905" y="10521"/>
                  </a:lnTo>
                  <a:lnTo>
                    <a:pt x="133332" y="10526"/>
                  </a:lnTo>
                  <a:lnTo>
                    <a:pt x="81879" y="10528"/>
                  </a:lnTo>
                  <a:lnTo>
                    <a:pt x="28218" y="136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35003" y="822758"/>
              <a:ext cx="203153" cy="390252"/>
            </a:xfrm>
            <a:custGeom>
              <a:avLst/>
              <a:gdLst/>
              <a:ahLst/>
              <a:cxnLst/>
              <a:rect l="0" t="0" r="0" b="0"/>
              <a:pathLst>
                <a:path w="203153" h="390252">
                  <a:moveTo>
                    <a:pt x="203152" y="93221"/>
                  </a:moveTo>
                  <a:lnTo>
                    <a:pt x="145587" y="149616"/>
                  </a:lnTo>
                  <a:lnTo>
                    <a:pt x="102808" y="190089"/>
                  </a:lnTo>
                  <a:lnTo>
                    <a:pt x="74753" y="231678"/>
                  </a:lnTo>
                  <a:lnTo>
                    <a:pt x="52897" y="291854"/>
                  </a:lnTo>
                  <a:lnTo>
                    <a:pt x="40674" y="342334"/>
                  </a:lnTo>
                  <a:lnTo>
                    <a:pt x="42423" y="365375"/>
                  </a:lnTo>
                  <a:lnTo>
                    <a:pt x="46866" y="374092"/>
                  </a:lnTo>
                  <a:lnTo>
                    <a:pt x="61162" y="386899"/>
                  </a:lnTo>
                  <a:lnTo>
                    <a:pt x="82333" y="390251"/>
                  </a:lnTo>
                  <a:lnTo>
                    <a:pt x="106171" y="386671"/>
                  </a:lnTo>
                  <a:lnTo>
                    <a:pt x="128464" y="377281"/>
                  </a:lnTo>
                  <a:lnTo>
                    <a:pt x="155156" y="353252"/>
                  </a:lnTo>
                  <a:lnTo>
                    <a:pt x="172293" y="323905"/>
                  </a:lnTo>
                  <a:lnTo>
                    <a:pt x="179191" y="287394"/>
                  </a:lnTo>
                  <a:lnTo>
                    <a:pt x="174565" y="263748"/>
                  </a:lnTo>
                  <a:lnTo>
                    <a:pt x="152532" y="219972"/>
                  </a:lnTo>
                  <a:lnTo>
                    <a:pt x="94076" y="163846"/>
                  </a:lnTo>
                  <a:lnTo>
                    <a:pt x="55004" y="138540"/>
                  </a:lnTo>
                  <a:lnTo>
                    <a:pt x="35533" y="127401"/>
                  </a:lnTo>
                  <a:lnTo>
                    <a:pt x="12587" y="101398"/>
                  </a:lnTo>
                  <a:lnTo>
                    <a:pt x="2254" y="81647"/>
                  </a:lnTo>
                  <a:lnTo>
                    <a:pt x="0" y="58051"/>
                  </a:lnTo>
                  <a:lnTo>
                    <a:pt x="1037" y="45208"/>
                  </a:lnTo>
                  <a:lnTo>
                    <a:pt x="11548" y="24698"/>
                  </a:lnTo>
                  <a:lnTo>
                    <a:pt x="19264" y="15954"/>
                  </a:lnTo>
                  <a:lnTo>
                    <a:pt x="40316" y="6237"/>
                  </a:lnTo>
                  <a:lnTo>
                    <a:pt x="97547" y="0"/>
                  </a:lnTo>
                  <a:lnTo>
                    <a:pt x="136767" y="4509"/>
                  </a:lnTo>
                  <a:lnTo>
                    <a:pt x="156490" y="13239"/>
                  </a:lnTo>
                  <a:lnTo>
                    <a:pt x="165025" y="18843"/>
                  </a:lnTo>
                  <a:lnTo>
                    <a:pt x="177628" y="34428"/>
                  </a:lnTo>
                  <a:lnTo>
                    <a:pt x="192624" y="721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77305" y="764454"/>
              <a:ext cx="263395" cy="291000"/>
            </a:xfrm>
            <a:custGeom>
              <a:avLst/>
              <a:gdLst/>
              <a:ahLst/>
              <a:cxnLst/>
              <a:rect l="0" t="0" r="0" b="0"/>
              <a:pathLst>
                <a:path w="263395" h="291000">
                  <a:moveTo>
                    <a:pt x="192602" y="14654"/>
                  </a:moveTo>
                  <a:lnTo>
                    <a:pt x="143049" y="0"/>
                  </a:lnTo>
                  <a:lnTo>
                    <a:pt x="109289" y="1084"/>
                  </a:lnTo>
                  <a:lnTo>
                    <a:pt x="55851" y="15178"/>
                  </a:lnTo>
                  <a:lnTo>
                    <a:pt x="35897" y="23076"/>
                  </a:lnTo>
                  <a:lnTo>
                    <a:pt x="19229" y="34385"/>
                  </a:lnTo>
                  <a:lnTo>
                    <a:pt x="7143" y="50330"/>
                  </a:lnTo>
                  <a:lnTo>
                    <a:pt x="2282" y="59495"/>
                  </a:lnTo>
                  <a:lnTo>
                    <a:pt x="0" y="79037"/>
                  </a:lnTo>
                  <a:lnTo>
                    <a:pt x="1030" y="89162"/>
                  </a:lnTo>
                  <a:lnTo>
                    <a:pt x="11532" y="106650"/>
                  </a:lnTo>
                  <a:lnTo>
                    <a:pt x="27899" y="121052"/>
                  </a:lnTo>
                  <a:lnTo>
                    <a:pt x="46870" y="131352"/>
                  </a:lnTo>
                  <a:lnTo>
                    <a:pt x="104457" y="139091"/>
                  </a:lnTo>
                  <a:lnTo>
                    <a:pt x="165918" y="143740"/>
                  </a:lnTo>
                  <a:lnTo>
                    <a:pt x="212547" y="155576"/>
                  </a:lnTo>
                  <a:lnTo>
                    <a:pt x="239325" y="171313"/>
                  </a:lnTo>
                  <a:lnTo>
                    <a:pt x="251583" y="187226"/>
                  </a:lnTo>
                  <a:lnTo>
                    <a:pt x="259760" y="207166"/>
                  </a:lnTo>
                  <a:lnTo>
                    <a:pt x="263394" y="231626"/>
                  </a:lnTo>
                  <a:lnTo>
                    <a:pt x="258771" y="251856"/>
                  </a:lnTo>
                  <a:lnTo>
                    <a:pt x="254262" y="260526"/>
                  </a:lnTo>
                  <a:lnTo>
                    <a:pt x="236774" y="273279"/>
                  </a:lnTo>
                  <a:lnTo>
                    <a:pt x="193008" y="290999"/>
                  </a:lnTo>
                  <a:lnTo>
                    <a:pt x="155547" y="290986"/>
                  </a:lnTo>
                  <a:lnTo>
                    <a:pt x="102138" y="279332"/>
                  </a:lnTo>
                  <a:lnTo>
                    <a:pt x="59699" y="261952"/>
                  </a:lnTo>
                  <a:lnTo>
                    <a:pt x="34674" y="2568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07433" y="558010"/>
              <a:ext cx="145868" cy="484312"/>
            </a:xfrm>
            <a:custGeom>
              <a:avLst/>
              <a:gdLst/>
              <a:ahLst/>
              <a:cxnLst/>
              <a:rect l="0" t="0" r="0" b="0"/>
              <a:pathLst>
                <a:path w="145868" h="484312">
                  <a:moveTo>
                    <a:pt x="9873" y="0"/>
                  </a:moveTo>
                  <a:lnTo>
                    <a:pt x="12992" y="57264"/>
                  </a:lnTo>
                  <a:lnTo>
                    <a:pt x="18205" y="109774"/>
                  </a:lnTo>
                  <a:lnTo>
                    <a:pt x="19750" y="169786"/>
                  </a:lnTo>
                  <a:lnTo>
                    <a:pt x="20208" y="232021"/>
                  </a:lnTo>
                  <a:lnTo>
                    <a:pt x="17224" y="291795"/>
                  </a:lnTo>
                  <a:lnTo>
                    <a:pt x="12051" y="349670"/>
                  </a:lnTo>
                  <a:lnTo>
                    <a:pt x="10518" y="408152"/>
                  </a:lnTo>
                  <a:lnTo>
                    <a:pt x="10064" y="459406"/>
                  </a:lnTo>
                  <a:lnTo>
                    <a:pt x="8788" y="481431"/>
                  </a:lnTo>
                  <a:lnTo>
                    <a:pt x="6810" y="482391"/>
                  </a:lnTo>
                  <a:lnTo>
                    <a:pt x="4322" y="479521"/>
                  </a:lnTo>
                  <a:lnTo>
                    <a:pt x="0" y="420394"/>
                  </a:lnTo>
                  <a:lnTo>
                    <a:pt x="5063" y="359251"/>
                  </a:lnTo>
                  <a:lnTo>
                    <a:pt x="20692" y="296353"/>
                  </a:lnTo>
                  <a:lnTo>
                    <a:pt x="24104" y="285306"/>
                  </a:lnTo>
                  <a:lnTo>
                    <a:pt x="29889" y="276772"/>
                  </a:lnTo>
                  <a:lnTo>
                    <a:pt x="45675" y="264169"/>
                  </a:lnTo>
                  <a:lnTo>
                    <a:pt x="67509" y="260908"/>
                  </a:lnTo>
                  <a:lnTo>
                    <a:pt x="79882" y="261676"/>
                  </a:lnTo>
                  <a:lnTo>
                    <a:pt x="99869" y="271888"/>
                  </a:lnTo>
                  <a:lnTo>
                    <a:pt x="116551" y="289295"/>
                  </a:lnTo>
                  <a:lnTo>
                    <a:pt x="131764" y="312629"/>
                  </a:lnTo>
                  <a:lnTo>
                    <a:pt x="142305" y="357663"/>
                  </a:lnTo>
                  <a:lnTo>
                    <a:pt x="145867" y="416877"/>
                  </a:lnTo>
                  <a:lnTo>
                    <a:pt x="145314" y="456012"/>
                  </a:lnTo>
                  <a:lnTo>
                    <a:pt x="136214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23435" y="845306"/>
              <a:ext cx="236069" cy="218099"/>
            </a:xfrm>
            <a:custGeom>
              <a:avLst/>
              <a:gdLst/>
              <a:ahLst/>
              <a:cxnLst/>
              <a:rect l="0" t="0" r="0" b="0"/>
              <a:pathLst>
                <a:path w="236069" h="218099">
                  <a:moveTo>
                    <a:pt x="141311" y="123315"/>
                  </a:moveTo>
                  <a:lnTo>
                    <a:pt x="146900" y="106548"/>
                  </a:lnTo>
                  <a:lnTo>
                    <a:pt x="144786" y="68174"/>
                  </a:lnTo>
                  <a:lnTo>
                    <a:pt x="131162" y="30938"/>
                  </a:lnTo>
                  <a:lnTo>
                    <a:pt x="106718" y="3267"/>
                  </a:lnTo>
                  <a:lnTo>
                    <a:pt x="97192" y="0"/>
                  </a:lnTo>
                  <a:lnTo>
                    <a:pt x="77249" y="2608"/>
                  </a:lnTo>
                  <a:lnTo>
                    <a:pt x="46291" y="17230"/>
                  </a:lnTo>
                  <a:lnTo>
                    <a:pt x="31619" y="32883"/>
                  </a:lnTo>
                  <a:lnTo>
                    <a:pt x="16783" y="64545"/>
                  </a:lnTo>
                  <a:lnTo>
                    <a:pt x="0" y="123678"/>
                  </a:lnTo>
                  <a:lnTo>
                    <a:pt x="6336" y="173603"/>
                  </a:lnTo>
                  <a:lnTo>
                    <a:pt x="13472" y="194798"/>
                  </a:lnTo>
                  <a:lnTo>
                    <a:pt x="24442" y="212017"/>
                  </a:lnTo>
                  <a:lnTo>
                    <a:pt x="32983" y="216375"/>
                  </a:lnTo>
                  <a:lnTo>
                    <a:pt x="54951" y="218098"/>
                  </a:lnTo>
                  <a:lnTo>
                    <a:pt x="88036" y="206901"/>
                  </a:lnTo>
                  <a:lnTo>
                    <a:pt x="103205" y="192050"/>
                  </a:lnTo>
                  <a:lnTo>
                    <a:pt x="118321" y="160839"/>
                  </a:lnTo>
                  <a:lnTo>
                    <a:pt x="127090" y="121955"/>
                  </a:lnTo>
                  <a:lnTo>
                    <a:pt x="128321" y="108371"/>
                  </a:lnTo>
                  <a:lnTo>
                    <a:pt x="130311" y="103993"/>
                  </a:lnTo>
                  <a:lnTo>
                    <a:pt x="132808" y="105755"/>
                  </a:lnTo>
                  <a:lnTo>
                    <a:pt x="145031" y="124351"/>
                  </a:lnTo>
                  <a:lnTo>
                    <a:pt x="190662" y="181574"/>
                  </a:lnTo>
                  <a:lnTo>
                    <a:pt x="236068" y="2075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97939" y="640365"/>
              <a:ext cx="424819" cy="468899"/>
            </a:xfrm>
            <a:custGeom>
              <a:avLst/>
              <a:gdLst/>
              <a:ahLst/>
              <a:cxnLst/>
              <a:rect l="0" t="0" r="0" b="0"/>
              <a:pathLst>
                <a:path w="424819" h="468899">
                  <a:moveTo>
                    <a:pt x="161605" y="317728"/>
                  </a:moveTo>
                  <a:lnTo>
                    <a:pt x="141361" y="273765"/>
                  </a:lnTo>
                  <a:lnTo>
                    <a:pt x="122582" y="259974"/>
                  </a:lnTo>
                  <a:lnTo>
                    <a:pt x="111023" y="254659"/>
                  </a:lnTo>
                  <a:lnTo>
                    <a:pt x="85701" y="251873"/>
                  </a:lnTo>
                  <a:lnTo>
                    <a:pt x="60020" y="255703"/>
                  </a:lnTo>
                  <a:lnTo>
                    <a:pt x="36907" y="265205"/>
                  </a:lnTo>
                  <a:lnTo>
                    <a:pt x="21176" y="283466"/>
                  </a:lnTo>
                  <a:lnTo>
                    <a:pt x="1545" y="327728"/>
                  </a:lnTo>
                  <a:lnTo>
                    <a:pt x="0" y="349078"/>
                  </a:lnTo>
                  <a:lnTo>
                    <a:pt x="12768" y="409160"/>
                  </a:lnTo>
                  <a:lnTo>
                    <a:pt x="23706" y="432064"/>
                  </a:lnTo>
                  <a:lnTo>
                    <a:pt x="39485" y="447703"/>
                  </a:lnTo>
                  <a:lnTo>
                    <a:pt x="71219" y="463084"/>
                  </a:lnTo>
                  <a:lnTo>
                    <a:pt x="95697" y="468898"/>
                  </a:lnTo>
                  <a:lnTo>
                    <a:pt x="118275" y="467583"/>
                  </a:lnTo>
                  <a:lnTo>
                    <a:pt x="136888" y="456860"/>
                  </a:lnTo>
                  <a:lnTo>
                    <a:pt x="167901" y="421380"/>
                  </a:lnTo>
                  <a:lnTo>
                    <a:pt x="188151" y="379406"/>
                  </a:lnTo>
                  <a:lnTo>
                    <a:pt x="207027" y="319149"/>
                  </a:lnTo>
                  <a:lnTo>
                    <a:pt x="217698" y="269796"/>
                  </a:lnTo>
                  <a:lnTo>
                    <a:pt x="230613" y="211943"/>
                  </a:lnTo>
                  <a:lnTo>
                    <a:pt x="232745" y="160042"/>
                  </a:lnTo>
                  <a:lnTo>
                    <a:pt x="223577" y="103046"/>
                  </a:lnTo>
                  <a:lnTo>
                    <a:pt x="216090" y="41745"/>
                  </a:lnTo>
                  <a:lnTo>
                    <a:pt x="203616" y="4328"/>
                  </a:lnTo>
                  <a:lnTo>
                    <a:pt x="198970" y="0"/>
                  </a:lnTo>
                  <a:lnTo>
                    <a:pt x="194704" y="624"/>
                  </a:lnTo>
                  <a:lnTo>
                    <a:pt x="190690" y="4550"/>
                  </a:lnTo>
                  <a:lnTo>
                    <a:pt x="179452" y="32432"/>
                  </a:lnTo>
                  <a:lnTo>
                    <a:pt x="180815" y="92181"/>
                  </a:lnTo>
                  <a:lnTo>
                    <a:pt x="182114" y="144184"/>
                  </a:lnTo>
                  <a:lnTo>
                    <a:pt x="182500" y="202357"/>
                  </a:lnTo>
                  <a:lnTo>
                    <a:pt x="182614" y="257157"/>
                  </a:lnTo>
                  <a:lnTo>
                    <a:pt x="183817" y="309270"/>
                  </a:lnTo>
                  <a:lnTo>
                    <a:pt x="194111" y="369393"/>
                  </a:lnTo>
                  <a:lnTo>
                    <a:pt x="197314" y="383757"/>
                  </a:lnTo>
                  <a:lnTo>
                    <a:pt x="200619" y="389823"/>
                  </a:lnTo>
                  <a:lnTo>
                    <a:pt x="203991" y="390358"/>
                  </a:lnTo>
                  <a:lnTo>
                    <a:pt x="258170" y="346521"/>
                  </a:lnTo>
                  <a:lnTo>
                    <a:pt x="314831" y="325303"/>
                  </a:lnTo>
                  <a:lnTo>
                    <a:pt x="344136" y="308794"/>
                  </a:lnTo>
                  <a:lnTo>
                    <a:pt x="382246" y="272242"/>
                  </a:lnTo>
                  <a:lnTo>
                    <a:pt x="389417" y="262838"/>
                  </a:lnTo>
                  <a:lnTo>
                    <a:pt x="394266" y="239910"/>
                  </a:lnTo>
                  <a:lnTo>
                    <a:pt x="393921" y="227245"/>
                  </a:lnTo>
                  <a:lnTo>
                    <a:pt x="390182" y="217631"/>
                  </a:lnTo>
                  <a:lnTo>
                    <a:pt x="376669" y="203830"/>
                  </a:lnTo>
                  <a:lnTo>
                    <a:pt x="368152" y="200852"/>
                  </a:lnTo>
                  <a:lnTo>
                    <a:pt x="349330" y="200662"/>
                  </a:lnTo>
                  <a:lnTo>
                    <a:pt x="319003" y="212722"/>
                  </a:lnTo>
                  <a:lnTo>
                    <a:pt x="304479" y="227775"/>
                  </a:lnTo>
                  <a:lnTo>
                    <a:pt x="289726" y="259100"/>
                  </a:lnTo>
                  <a:lnTo>
                    <a:pt x="271804" y="318109"/>
                  </a:lnTo>
                  <a:lnTo>
                    <a:pt x="269074" y="344024"/>
                  </a:lnTo>
                  <a:lnTo>
                    <a:pt x="274100" y="368019"/>
                  </a:lnTo>
                  <a:lnTo>
                    <a:pt x="290083" y="398140"/>
                  </a:lnTo>
                  <a:lnTo>
                    <a:pt x="305274" y="414298"/>
                  </a:lnTo>
                  <a:lnTo>
                    <a:pt x="327623" y="429278"/>
                  </a:lnTo>
                  <a:lnTo>
                    <a:pt x="390716" y="445241"/>
                  </a:lnTo>
                  <a:lnTo>
                    <a:pt x="424818" y="4545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30827" y="650858"/>
              <a:ext cx="249899" cy="507277"/>
            </a:xfrm>
            <a:custGeom>
              <a:avLst/>
              <a:gdLst/>
              <a:ahLst/>
              <a:cxnLst/>
              <a:rect l="0" t="0" r="0" b="0"/>
              <a:pathLst>
                <a:path w="249899" h="507277">
                  <a:moveTo>
                    <a:pt x="165670" y="328292"/>
                  </a:moveTo>
                  <a:lnTo>
                    <a:pt x="160081" y="311524"/>
                  </a:lnTo>
                  <a:lnTo>
                    <a:pt x="147979" y="297053"/>
                  </a:lnTo>
                  <a:lnTo>
                    <a:pt x="111613" y="268699"/>
                  </a:lnTo>
                  <a:lnTo>
                    <a:pt x="88222" y="263981"/>
                  </a:lnTo>
                  <a:lnTo>
                    <a:pt x="64569" y="266954"/>
                  </a:lnTo>
                  <a:lnTo>
                    <a:pt x="46257" y="276074"/>
                  </a:lnTo>
                  <a:lnTo>
                    <a:pt x="22794" y="299952"/>
                  </a:lnTo>
                  <a:lnTo>
                    <a:pt x="6613" y="329253"/>
                  </a:lnTo>
                  <a:lnTo>
                    <a:pt x="0" y="371341"/>
                  </a:lnTo>
                  <a:lnTo>
                    <a:pt x="3629" y="415266"/>
                  </a:lnTo>
                  <a:lnTo>
                    <a:pt x="17702" y="452328"/>
                  </a:lnTo>
                  <a:lnTo>
                    <a:pt x="33226" y="468427"/>
                  </a:lnTo>
                  <a:lnTo>
                    <a:pt x="42279" y="474358"/>
                  </a:lnTo>
                  <a:lnTo>
                    <a:pt x="61697" y="477828"/>
                  </a:lnTo>
                  <a:lnTo>
                    <a:pt x="71788" y="477115"/>
                  </a:lnTo>
                  <a:lnTo>
                    <a:pt x="89239" y="470085"/>
                  </a:lnTo>
                  <a:lnTo>
                    <a:pt x="133942" y="437518"/>
                  </a:lnTo>
                  <a:lnTo>
                    <a:pt x="178217" y="378141"/>
                  </a:lnTo>
                  <a:lnTo>
                    <a:pt x="199387" y="328910"/>
                  </a:lnTo>
                  <a:lnTo>
                    <a:pt x="215824" y="272713"/>
                  </a:lnTo>
                  <a:lnTo>
                    <a:pt x="228104" y="214728"/>
                  </a:lnTo>
                  <a:lnTo>
                    <a:pt x="236033" y="157383"/>
                  </a:lnTo>
                  <a:lnTo>
                    <a:pt x="238381" y="102177"/>
                  </a:lnTo>
                  <a:lnTo>
                    <a:pt x="233585" y="41602"/>
                  </a:lnTo>
                  <a:lnTo>
                    <a:pt x="219068" y="4311"/>
                  </a:lnTo>
                  <a:lnTo>
                    <a:pt x="212967" y="0"/>
                  </a:lnTo>
                  <a:lnTo>
                    <a:pt x="206560" y="636"/>
                  </a:lnTo>
                  <a:lnTo>
                    <a:pt x="199949" y="4570"/>
                  </a:lnTo>
                  <a:lnTo>
                    <a:pt x="195542" y="13041"/>
                  </a:lnTo>
                  <a:lnTo>
                    <a:pt x="188469" y="65545"/>
                  </a:lnTo>
                  <a:lnTo>
                    <a:pt x="187243" y="113571"/>
                  </a:lnTo>
                  <a:lnTo>
                    <a:pt x="186880" y="169134"/>
                  </a:lnTo>
                  <a:lnTo>
                    <a:pt x="186773" y="219523"/>
                  </a:lnTo>
                  <a:lnTo>
                    <a:pt x="192325" y="272881"/>
                  </a:lnTo>
                  <a:lnTo>
                    <a:pt x="204687" y="325622"/>
                  </a:lnTo>
                  <a:lnTo>
                    <a:pt x="218394" y="377981"/>
                  </a:lnTo>
                  <a:lnTo>
                    <a:pt x="232367" y="428054"/>
                  </a:lnTo>
                  <a:lnTo>
                    <a:pt x="245222" y="485562"/>
                  </a:lnTo>
                  <a:lnTo>
                    <a:pt x="249898" y="507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6779849" y="2097364"/>
            <a:ext cx="188043" cy="329192"/>
          </a:xfrm>
          <a:custGeom>
            <a:avLst/>
            <a:gdLst/>
            <a:ahLst/>
            <a:cxnLst/>
            <a:rect l="0" t="0" r="0" b="0"/>
            <a:pathLst>
              <a:path w="188043" h="329192">
                <a:moveTo>
                  <a:pt x="9058" y="87036"/>
                </a:moveTo>
                <a:lnTo>
                  <a:pt x="9058" y="144299"/>
                </a:lnTo>
                <a:lnTo>
                  <a:pt x="9058" y="193690"/>
                </a:lnTo>
                <a:lnTo>
                  <a:pt x="9058" y="245369"/>
                </a:lnTo>
                <a:lnTo>
                  <a:pt x="12177" y="294606"/>
                </a:lnTo>
                <a:lnTo>
                  <a:pt x="15123" y="316160"/>
                </a:lnTo>
                <a:lnTo>
                  <a:pt x="14271" y="316994"/>
                </a:lnTo>
                <a:lnTo>
                  <a:pt x="12534" y="314041"/>
                </a:lnTo>
                <a:lnTo>
                  <a:pt x="9515" y="254767"/>
                </a:lnTo>
                <a:lnTo>
                  <a:pt x="9193" y="206924"/>
                </a:lnTo>
                <a:lnTo>
                  <a:pt x="5978" y="154534"/>
                </a:lnTo>
                <a:lnTo>
                  <a:pt x="0" y="94909"/>
                </a:lnTo>
                <a:lnTo>
                  <a:pt x="4554" y="52194"/>
                </a:lnTo>
                <a:lnTo>
                  <a:pt x="13296" y="30216"/>
                </a:lnTo>
                <a:lnTo>
                  <a:pt x="18901" y="21080"/>
                </a:lnTo>
                <a:lnTo>
                  <a:pt x="34490" y="7809"/>
                </a:lnTo>
                <a:lnTo>
                  <a:pt x="43560" y="2633"/>
                </a:lnTo>
                <a:lnTo>
                  <a:pt x="62996" y="0"/>
                </a:lnTo>
                <a:lnTo>
                  <a:pt x="73093" y="936"/>
                </a:lnTo>
                <a:lnTo>
                  <a:pt x="90550" y="11335"/>
                </a:lnTo>
                <a:lnTo>
                  <a:pt x="143492" y="69847"/>
                </a:lnTo>
                <a:lnTo>
                  <a:pt x="173523" y="128484"/>
                </a:lnTo>
                <a:lnTo>
                  <a:pt x="183740" y="179125"/>
                </a:lnTo>
                <a:lnTo>
                  <a:pt x="187193" y="240234"/>
                </a:lnTo>
                <a:lnTo>
                  <a:pt x="187874" y="294245"/>
                </a:lnTo>
                <a:lnTo>
                  <a:pt x="188042" y="32919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7045014" y="2160570"/>
            <a:ext cx="215398" cy="269647"/>
          </a:xfrm>
          <a:custGeom>
            <a:avLst/>
            <a:gdLst/>
            <a:ahLst/>
            <a:cxnLst/>
            <a:rect l="0" t="0" r="0" b="0"/>
            <a:pathLst>
              <a:path w="215398" h="269647">
                <a:moveTo>
                  <a:pt x="122919" y="13301"/>
                </a:moveTo>
                <a:lnTo>
                  <a:pt x="111740" y="2123"/>
                </a:lnTo>
                <a:lnTo>
                  <a:pt x="103768" y="0"/>
                </a:lnTo>
                <a:lnTo>
                  <a:pt x="82432" y="760"/>
                </a:lnTo>
                <a:lnTo>
                  <a:pt x="63590" y="8117"/>
                </a:lnTo>
                <a:lnTo>
                  <a:pt x="47417" y="20356"/>
                </a:lnTo>
                <a:lnTo>
                  <a:pt x="32431" y="37494"/>
                </a:lnTo>
                <a:lnTo>
                  <a:pt x="12151" y="85497"/>
                </a:lnTo>
                <a:lnTo>
                  <a:pt x="0" y="140039"/>
                </a:lnTo>
                <a:lnTo>
                  <a:pt x="710" y="181875"/>
                </a:lnTo>
                <a:lnTo>
                  <a:pt x="6602" y="208715"/>
                </a:lnTo>
                <a:lnTo>
                  <a:pt x="17020" y="232343"/>
                </a:lnTo>
                <a:lnTo>
                  <a:pt x="32569" y="248303"/>
                </a:lnTo>
                <a:lnTo>
                  <a:pt x="71146" y="268081"/>
                </a:lnTo>
                <a:lnTo>
                  <a:pt x="91720" y="269646"/>
                </a:lnTo>
                <a:lnTo>
                  <a:pt x="112562" y="265273"/>
                </a:lnTo>
                <a:lnTo>
                  <a:pt x="142857" y="249656"/>
                </a:lnTo>
                <a:lnTo>
                  <a:pt x="167171" y="229041"/>
                </a:lnTo>
                <a:lnTo>
                  <a:pt x="188022" y="201226"/>
                </a:lnTo>
                <a:lnTo>
                  <a:pt x="209986" y="144373"/>
                </a:lnTo>
                <a:lnTo>
                  <a:pt x="215397" y="98281"/>
                </a:lnTo>
                <a:lnTo>
                  <a:pt x="210423" y="74077"/>
                </a:lnTo>
                <a:lnTo>
                  <a:pt x="194469" y="47296"/>
                </a:lnTo>
                <a:lnTo>
                  <a:pt x="180455" y="33089"/>
                </a:lnTo>
                <a:lnTo>
                  <a:pt x="162528" y="22876"/>
                </a:lnTo>
                <a:lnTo>
                  <a:pt x="145982" y="20676"/>
                </a:lnTo>
                <a:lnTo>
                  <a:pt x="122919" y="2383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7346917" y="1910659"/>
            <a:ext cx="48087" cy="547483"/>
          </a:xfrm>
          <a:custGeom>
            <a:avLst/>
            <a:gdLst/>
            <a:ahLst/>
            <a:cxnLst/>
            <a:rect l="0" t="0" r="0" b="0"/>
            <a:pathLst>
              <a:path w="48087" h="547483">
                <a:moveTo>
                  <a:pt x="0" y="0"/>
                </a:moveTo>
                <a:lnTo>
                  <a:pt x="14654" y="53027"/>
                </a:lnTo>
                <a:lnTo>
                  <a:pt x="19792" y="103238"/>
                </a:lnTo>
                <a:lnTo>
                  <a:pt x="20682" y="147832"/>
                </a:lnTo>
                <a:lnTo>
                  <a:pt x="20945" y="207839"/>
                </a:lnTo>
                <a:lnTo>
                  <a:pt x="22193" y="256814"/>
                </a:lnTo>
                <a:lnTo>
                  <a:pt x="29383" y="315284"/>
                </a:lnTo>
                <a:lnTo>
                  <a:pt x="36740" y="371894"/>
                </a:lnTo>
                <a:lnTo>
                  <a:pt x="41052" y="429306"/>
                </a:lnTo>
                <a:lnTo>
                  <a:pt x="45024" y="492640"/>
                </a:lnTo>
                <a:lnTo>
                  <a:pt x="48086" y="518428"/>
                </a:lnTo>
                <a:lnTo>
                  <a:pt x="42114" y="54748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7157404" y="2100605"/>
            <a:ext cx="379027" cy="41682"/>
          </a:xfrm>
          <a:custGeom>
            <a:avLst/>
            <a:gdLst/>
            <a:ahLst/>
            <a:cxnLst/>
            <a:rect l="0" t="0" r="0" b="0"/>
            <a:pathLst>
              <a:path w="379027" h="41682">
                <a:moveTo>
                  <a:pt x="379026" y="10095"/>
                </a:moveTo>
                <a:lnTo>
                  <a:pt x="341548" y="1762"/>
                </a:lnTo>
                <a:lnTo>
                  <a:pt x="278946" y="0"/>
                </a:lnTo>
                <a:lnTo>
                  <a:pt x="220696" y="6888"/>
                </a:lnTo>
                <a:lnTo>
                  <a:pt x="166387" y="10315"/>
                </a:lnTo>
                <a:lnTo>
                  <a:pt x="115070" y="18219"/>
                </a:lnTo>
                <a:lnTo>
                  <a:pt x="61984" y="31371"/>
                </a:lnTo>
                <a:lnTo>
                  <a:pt x="0" y="4168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7789638" y="2103098"/>
            <a:ext cx="308533" cy="304592"/>
          </a:xfrm>
          <a:custGeom>
            <a:avLst/>
            <a:gdLst/>
            <a:ahLst/>
            <a:cxnLst/>
            <a:rect l="0" t="0" r="0" b="0"/>
            <a:pathLst>
              <a:path w="308533" h="304592">
                <a:moveTo>
                  <a:pt x="210046" y="18131"/>
                </a:moveTo>
                <a:lnTo>
                  <a:pt x="193278" y="6952"/>
                </a:lnTo>
                <a:lnTo>
                  <a:pt x="160494" y="0"/>
                </a:lnTo>
                <a:lnTo>
                  <a:pt x="102049" y="8912"/>
                </a:lnTo>
                <a:lnTo>
                  <a:pt x="64963" y="21638"/>
                </a:lnTo>
                <a:lnTo>
                  <a:pt x="20991" y="46900"/>
                </a:lnTo>
                <a:lnTo>
                  <a:pt x="5919" y="63672"/>
                </a:lnTo>
                <a:lnTo>
                  <a:pt x="262" y="73058"/>
                </a:lnTo>
                <a:lnTo>
                  <a:pt x="0" y="81655"/>
                </a:lnTo>
                <a:lnTo>
                  <a:pt x="3335" y="89726"/>
                </a:lnTo>
                <a:lnTo>
                  <a:pt x="9068" y="97446"/>
                </a:lnTo>
                <a:lnTo>
                  <a:pt x="17569" y="102593"/>
                </a:lnTo>
                <a:lnTo>
                  <a:pt x="78143" y="117121"/>
                </a:lnTo>
                <a:lnTo>
                  <a:pt x="134295" y="122172"/>
                </a:lnTo>
                <a:lnTo>
                  <a:pt x="194259" y="126289"/>
                </a:lnTo>
                <a:lnTo>
                  <a:pt x="251468" y="142511"/>
                </a:lnTo>
                <a:lnTo>
                  <a:pt x="272909" y="153739"/>
                </a:lnTo>
                <a:lnTo>
                  <a:pt x="287898" y="169648"/>
                </a:lnTo>
                <a:lnTo>
                  <a:pt x="307053" y="208457"/>
                </a:lnTo>
                <a:lnTo>
                  <a:pt x="308532" y="229062"/>
                </a:lnTo>
                <a:lnTo>
                  <a:pt x="304120" y="248748"/>
                </a:lnTo>
                <a:lnTo>
                  <a:pt x="294361" y="265297"/>
                </a:lnTo>
                <a:lnTo>
                  <a:pt x="270123" y="287767"/>
                </a:lnTo>
                <a:lnTo>
                  <a:pt x="235125" y="303653"/>
                </a:lnTo>
                <a:lnTo>
                  <a:pt x="189531" y="304591"/>
                </a:lnTo>
                <a:lnTo>
                  <a:pt x="130128" y="294427"/>
                </a:lnTo>
                <a:lnTo>
                  <a:pt x="79572" y="284274"/>
                </a:lnTo>
                <a:lnTo>
                  <a:pt x="52119" y="28134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8115497" y="1900130"/>
            <a:ext cx="210571" cy="515897"/>
          </a:xfrm>
          <a:custGeom>
            <a:avLst/>
            <a:gdLst/>
            <a:ahLst/>
            <a:cxnLst/>
            <a:rect l="0" t="0" r="0" b="0"/>
            <a:pathLst>
              <a:path w="210571" h="515897">
                <a:moveTo>
                  <a:pt x="0" y="0"/>
                </a:moveTo>
                <a:lnTo>
                  <a:pt x="3120" y="48931"/>
                </a:lnTo>
                <a:lnTo>
                  <a:pt x="9066" y="108061"/>
                </a:lnTo>
                <a:lnTo>
                  <a:pt x="10096" y="167459"/>
                </a:lnTo>
                <a:lnTo>
                  <a:pt x="10400" y="220153"/>
                </a:lnTo>
                <a:lnTo>
                  <a:pt x="17739" y="279880"/>
                </a:lnTo>
                <a:lnTo>
                  <a:pt x="21244" y="326123"/>
                </a:lnTo>
                <a:lnTo>
                  <a:pt x="29171" y="388957"/>
                </a:lnTo>
                <a:lnTo>
                  <a:pt x="37759" y="450209"/>
                </a:lnTo>
                <a:lnTo>
                  <a:pt x="39654" y="490844"/>
                </a:lnTo>
                <a:lnTo>
                  <a:pt x="38134" y="492176"/>
                </a:lnTo>
                <a:lnTo>
                  <a:pt x="35951" y="489554"/>
                </a:lnTo>
                <a:lnTo>
                  <a:pt x="25213" y="443319"/>
                </a:lnTo>
                <a:lnTo>
                  <a:pt x="22289" y="394827"/>
                </a:lnTo>
                <a:lnTo>
                  <a:pt x="22592" y="344583"/>
                </a:lnTo>
                <a:lnTo>
                  <a:pt x="32582" y="288211"/>
                </a:lnTo>
                <a:lnTo>
                  <a:pt x="35759" y="276369"/>
                </a:lnTo>
                <a:lnTo>
                  <a:pt x="41387" y="267304"/>
                </a:lnTo>
                <a:lnTo>
                  <a:pt x="56999" y="254113"/>
                </a:lnTo>
                <a:lnTo>
                  <a:pt x="66075" y="251297"/>
                </a:lnTo>
                <a:lnTo>
                  <a:pt x="85519" y="251288"/>
                </a:lnTo>
                <a:lnTo>
                  <a:pt x="116196" y="263449"/>
                </a:lnTo>
                <a:lnTo>
                  <a:pt x="141923" y="287459"/>
                </a:lnTo>
                <a:lnTo>
                  <a:pt x="177644" y="335419"/>
                </a:lnTo>
                <a:lnTo>
                  <a:pt x="192885" y="376114"/>
                </a:lnTo>
                <a:lnTo>
                  <a:pt x="201747" y="431787"/>
                </a:lnTo>
                <a:lnTo>
                  <a:pt x="208827" y="487844"/>
                </a:lnTo>
                <a:lnTo>
                  <a:pt x="210570" y="51589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8372357" y="2135021"/>
            <a:ext cx="269566" cy="302063"/>
          </a:xfrm>
          <a:custGeom>
            <a:avLst/>
            <a:gdLst/>
            <a:ahLst/>
            <a:cxnLst/>
            <a:rect l="0" t="0" r="0" b="0"/>
            <a:pathLst>
              <a:path w="269566" h="302063">
                <a:moveTo>
                  <a:pt x="143223" y="102021"/>
                </a:moveTo>
                <a:lnTo>
                  <a:pt x="154402" y="85253"/>
                </a:lnTo>
                <a:lnTo>
                  <a:pt x="156770" y="67663"/>
                </a:lnTo>
                <a:lnTo>
                  <a:pt x="155764" y="58058"/>
                </a:lnTo>
                <a:lnTo>
                  <a:pt x="145288" y="38028"/>
                </a:lnTo>
                <a:lnTo>
                  <a:pt x="128933" y="19768"/>
                </a:lnTo>
                <a:lnTo>
                  <a:pt x="109966" y="7752"/>
                </a:lnTo>
                <a:lnTo>
                  <a:pt x="73968" y="0"/>
                </a:lnTo>
                <a:lnTo>
                  <a:pt x="53562" y="4426"/>
                </a:lnTo>
                <a:lnTo>
                  <a:pt x="21397" y="26331"/>
                </a:lnTo>
                <a:lnTo>
                  <a:pt x="9919" y="45764"/>
                </a:lnTo>
                <a:lnTo>
                  <a:pt x="0" y="83013"/>
                </a:lnTo>
                <a:lnTo>
                  <a:pt x="182" y="126805"/>
                </a:lnTo>
                <a:lnTo>
                  <a:pt x="7643" y="176825"/>
                </a:lnTo>
                <a:lnTo>
                  <a:pt x="15115" y="207797"/>
                </a:lnTo>
                <a:lnTo>
                  <a:pt x="32476" y="238387"/>
                </a:lnTo>
                <a:lnTo>
                  <a:pt x="45650" y="254655"/>
                </a:lnTo>
                <a:lnTo>
                  <a:pt x="68662" y="263445"/>
                </a:lnTo>
                <a:lnTo>
                  <a:pt x="82987" y="265789"/>
                </a:lnTo>
                <a:lnTo>
                  <a:pt x="105144" y="262154"/>
                </a:lnTo>
                <a:lnTo>
                  <a:pt x="122789" y="251570"/>
                </a:lnTo>
                <a:lnTo>
                  <a:pt x="138431" y="235168"/>
                </a:lnTo>
                <a:lnTo>
                  <a:pt x="159131" y="187637"/>
                </a:lnTo>
                <a:lnTo>
                  <a:pt x="171365" y="133187"/>
                </a:lnTo>
                <a:lnTo>
                  <a:pt x="173278" y="114703"/>
                </a:lnTo>
                <a:lnTo>
                  <a:pt x="173788" y="116325"/>
                </a:lnTo>
                <a:lnTo>
                  <a:pt x="180196" y="152550"/>
                </a:lnTo>
                <a:lnTo>
                  <a:pt x="207565" y="215361"/>
                </a:lnTo>
                <a:lnTo>
                  <a:pt x="248611" y="277669"/>
                </a:lnTo>
                <a:lnTo>
                  <a:pt x="269565" y="30206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8655173" y="1912782"/>
            <a:ext cx="420424" cy="534831"/>
          </a:xfrm>
          <a:custGeom>
            <a:avLst/>
            <a:gdLst/>
            <a:ahLst/>
            <a:cxnLst/>
            <a:rect l="0" t="0" r="0" b="0"/>
            <a:pathLst>
              <a:path w="420424" h="534831">
                <a:moveTo>
                  <a:pt x="186791" y="387431"/>
                </a:moveTo>
                <a:lnTo>
                  <a:pt x="181201" y="365074"/>
                </a:lnTo>
                <a:lnTo>
                  <a:pt x="160958" y="334403"/>
                </a:lnTo>
                <a:lnTo>
                  <a:pt x="132734" y="308678"/>
                </a:lnTo>
                <a:lnTo>
                  <a:pt x="109343" y="299787"/>
                </a:lnTo>
                <a:lnTo>
                  <a:pt x="96554" y="297417"/>
                </a:lnTo>
                <a:lnTo>
                  <a:pt x="76105" y="301021"/>
                </a:lnTo>
                <a:lnTo>
                  <a:pt x="51439" y="316205"/>
                </a:lnTo>
                <a:lnTo>
                  <a:pt x="22144" y="347885"/>
                </a:lnTo>
                <a:lnTo>
                  <a:pt x="6465" y="383253"/>
                </a:lnTo>
                <a:lnTo>
                  <a:pt x="0" y="423368"/>
                </a:lnTo>
                <a:lnTo>
                  <a:pt x="3674" y="459300"/>
                </a:lnTo>
                <a:lnTo>
                  <a:pt x="17760" y="492174"/>
                </a:lnTo>
                <a:lnTo>
                  <a:pt x="36752" y="518552"/>
                </a:lnTo>
                <a:lnTo>
                  <a:pt x="45820" y="522808"/>
                </a:lnTo>
                <a:lnTo>
                  <a:pt x="68375" y="524418"/>
                </a:lnTo>
                <a:lnTo>
                  <a:pt x="78601" y="520869"/>
                </a:lnTo>
                <a:lnTo>
                  <a:pt x="119265" y="485938"/>
                </a:lnTo>
                <a:lnTo>
                  <a:pt x="146850" y="449263"/>
                </a:lnTo>
                <a:lnTo>
                  <a:pt x="172327" y="387314"/>
                </a:lnTo>
                <a:lnTo>
                  <a:pt x="186707" y="332816"/>
                </a:lnTo>
                <a:lnTo>
                  <a:pt x="193772" y="290628"/>
                </a:lnTo>
                <a:lnTo>
                  <a:pt x="200812" y="244582"/>
                </a:lnTo>
                <a:lnTo>
                  <a:pt x="204721" y="196821"/>
                </a:lnTo>
                <a:lnTo>
                  <a:pt x="207627" y="149467"/>
                </a:lnTo>
                <a:lnTo>
                  <a:pt x="212819" y="105024"/>
                </a:lnTo>
                <a:lnTo>
                  <a:pt x="216729" y="46132"/>
                </a:lnTo>
                <a:lnTo>
                  <a:pt x="212298" y="2816"/>
                </a:lnTo>
                <a:lnTo>
                  <a:pt x="209645" y="0"/>
                </a:lnTo>
                <a:lnTo>
                  <a:pt x="206707" y="3971"/>
                </a:lnTo>
                <a:lnTo>
                  <a:pt x="201491" y="23982"/>
                </a:lnTo>
                <a:lnTo>
                  <a:pt x="198555" y="69303"/>
                </a:lnTo>
                <a:lnTo>
                  <a:pt x="197685" y="124325"/>
                </a:lnTo>
                <a:lnTo>
                  <a:pt x="197427" y="174813"/>
                </a:lnTo>
                <a:lnTo>
                  <a:pt x="197368" y="217285"/>
                </a:lnTo>
                <a:lnTo>
                  <a:pt x="200460" y="263458"/>
                </a:lnTo>
                <a:lnTo>
                  <a:pt x="205734" y="310105"/>
                </a:lnTo>
                <a:lnTo>
                  <a:pt x="211978" y="354234"/>
                </a:lnTo>
                <a:lnTo>
                  <a:pt x="216480" y="412950"/>
                </a:lnTo>
                <a:lnTo>
                  <a:pt x="223404" y="456214"/>
                </a:lnTo>
                <a:lnTo>
                  <a:pt x="227577" y="462532"/>
                </a:lnTo>
                <a:lnTo>
                  <a:pt x="232699" y="464404"/>
                </a:lnTo>
                <a:lnTo>
                  <a:pt x="238453" y="463313"/>
                </a:lnTo>
                <a:lnTo>
                  <a:pt x="243459" y="459076"/>
                </a:lnTo>
                <a:lnTo>
                  <a:pt x="276822" y="409723"/>
                </a:lnTo>
                <a:lnTo>
                  <a:pt x="334699" y="373901"/>
                </a:lnTo>
                <a:lnTo>
                  <a:pt x="381310" y="347276"/>
                </a:lnTo>
                <a:lnTo>
                  <a:pt x="403784" y="321721"/>
                </a:lnTo>
                <a:lnTo>
                  <a:pt x="419671" y="291922"/>
                </a:lnTo>
                <a:lnTo>
                  <a:pt x="420423" y="282814"/>
                </a:lnTo>
                <a:lnTo>
                  <a:pt x="415019" y="266455"/>
                </a:lnTo>
                <a:lnTo>
                  <a:pt x="401699" y="254505"/>
                </a:lnTo>
                <a:lnTo>
                  <a:pt x="393235" y="249681"/>
                </a:lnTo>
                <a:lnTo>
                  <a:pt x="384082" y="248804"/>
                </a:lnTo>
                <a:lnTo>
                  <a:pt x="364553" y="254069"/>
                </a:lnTo>
                <a:lnTo>
                  <a:pt x="339417" y="270188"/>
                </a:lnTo>
                <a:lnTo>
                  <a:pt x="295735" y="325059"/>
                </a:lnTo>
                <a:lnTo>
                  <a:pt x="280162" y="356082"/>
                </a:lnTo>
                <a:lnTo>
                  <a:pt x="278201" y="380127"/>
                </a:lnTo>
                <a:lnTo>
                  <a:pt x="280886" y="433692"/>
                </a:lnTo>
                <a:lnTo>
                  <a:pt x="286940" y="469768"/>
                </a:lnTo>
                <a:lnTo>
                  <a:pt x="301732" y="497095"/>
                </a:lnTo>
                <a:lnTo>
                  <a:pt x="320933" y="520010"/>
                </a:lnTo>
                <a:lnTo>
                  <a:pt x="343896" y="528243"/>
                </a:lnTo>
                <a:lnTo>
                  <a:pt x="386832" y="53483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9110960" y="1884353"/>
            <a:ext cx="223375" cy="577469"/>
          </a:xfrm>
          <a:custGeom>
            <a:avLst/>
            <a:gdLst/>
            <a:ahLst/>
            <a:cxnLst/>
            <a:rect l="0" t="0" r="0" b="0"/>
            <a:pathLst>
              <a:path w="223375" h="577469">
                <a:moveTo>
                  <a:pt x="173201" y="405332"/>
                </a:moveTo>
                <a:lnTo>
                  <a:pt x="158628" y="362640"/>
                </a:lnTo>
                <a:lnTo>
                  <a:pt x="152957" y="352304"/>
                </a:lnTo>
                <a:lnTo>
                  <a:pt x="137297" y="337700"/>
                </a:lnTo>
                <a:lnTo>
                  <a:pt x="128208" y="332168"/>
                </a:lnTo>
                <a:lnTo>
                  <a:pt x="105630" y="329141"/>
                </a:lnTo>
                <a:lnTo>
                  <a:pt x="82338" y="332864"/>
                </a:lnTo>
                <a:lnTo>
                  <a:pt x="54901" y="349285"/>
                </a:lnTo>
                <a:lnTo>
                  <a:pt x="35225" y="366384"/>
                </a:lnTo>
                <a:lnTo>
                  <a:pt x="24141" y="388801"/>
                </a:lnTo>
                <a:lnTo>
                  <a:pt x="11435" y="441321"/>
                </a:lnTo>
                <a:lnTo>
                  <a:pt x="0" y="496755"/>
                </a:lnTo>
                <a:lnTo>
                  <a:pt x="5158" y="537575"/>
                </a:lnTo>
                <a:lnTo>
                  <a:pt x="15067" y="561202"/>
                </a:lnTo>
                <a:lnTo>
                  <a:pt x="23325" y="568907"/>
                </a:lnTo>
                <a:lnTo>
                  <a:pt x="44978" y="577468"/>
                </a:lnTo>
                <a:lnTo>
                  <a:pt x="54963" y="577411"/>
                </a:lnTo>
                <a:lnTo>
                  <a:pt x="72298" y="571108"/>
                </a:lnTo>
                <a:lnTo>
                  <a:pt x="95210" y="554406"/>
                </a:lnTo>
                <a:lnTo>
                  <a:pt x="134103" y="494878"/>
                </a:lnTo>
                <a:lnTo>
                  <a:pt x="162618" y="440047"/>
                </a:lnTo>
                <a:lnTo>
                  <a:pt x="183260" y="384687"/>
                </a:lnTo>
                <a:lnTo>
                  <a:pt x="201215" y="331686"/>
                </a:lnTo>
                <a:lnTo>
                  <a:pt x="210617" y="296553"/>
                </a:lnTo>
                <a:lnTo>
                  <a:pt x="215093" y="246759"/>
                </a:lnTo>
                <a:lnTo>
                  <a:pt x="223374" y="193594"/>
                </a:lnTo>
                <a:lnTo>
                  <a:pt x="221992" y="146063"/>
                </a:lnTo>
                <a:lnTo>
                  <a:pt x="217293" y="93765"/>
                </a:lnTo>
                <a:lnTo>
                  <a:pt x="215706" y="34172"/>
                </a:lnTo>
                <a:lnTo>
                  <a:pt x="209249" y="11864"/>
                </a:lnTo>
                <a:lnTo>
                  <a:pt x="204252" y="2640"/>
                </a:lnTo>
                <a:lnTo>
                  <a:pt x="198581" y="0"/>
                </a:lnTo>
                <a:lnTo>
                  <a:pt x="192461" y="1750"/>
                </a:lnTo>
                <a:lnTo>
                  <a:pt x="186040" y="6425"/>
                </a:lnTo>
                <a:lnTo>
                  <a:pt x="175787" y="20979"/>
                </a:lnTo>
                <a:lnTo>
                  <a:pt x="159674" y="70097"/>
                </a:lnTo>
                <a:lnTo>
                  <a:pt x="154375" y="124679"/>
                </a:lnTo>
                <a:lnTo>
                  <a:pt x="152805" y="174126"/>
                </a:lnTo>
                <a:lnTo>
                  <a:pt x="157928" y="235181"/>
                </a:lnTo>
                <a:lnTo>
                  <a:pt x="160563" y="281356"/>
                </a:lnTo>
                <a:lnTo>
                  <a:pt x="165166" y="340912"/>
                </a:lnTo>
                <a:lnTo>
                  <a:pt x="171613" y="398066"/>
                </a:lnTo>
                <a:lnTo>
                  <a:pt x="181325" y="460137"/>
                </a:lnTo>
                <a:lnTo>
                  <a:pt x="183254" y="514553"/>
                </a:lnTo>
                <a:lnTo>
                  <a:pt x="183729" y="54220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6003086" y="1694561"/>
            <a:ext cx="568540" cy="972800"/>
            <a:chOff x="6003086" y="1694561"/>
            <a:chExt cx="568540" cy="972800"/>
          </a:xfrm>
        </p:grpSpPr>
        <p:sp>
          <p:nvSpPr>
            <p:cNvPr id="52" name="Freeform 51"/>
            <p:cNvSpPr/>
            <p:nvPr/>
          </p:nvSpPr>
          <p:spPr>
            <a:xfrm>
              <a:off x="6113724" y="1694561"/>
              <a:ext cx="327345" cy="388004"/>
            </a:xfrm>
            <a:custGeom>
              <a:avLst/>
              <a:gdLst/>
              <a:ahLst/>
              <a:cxnLst/>
              <a:rect l="0" t="0" r="0" b="0"/>
              <a:pathLst>
                <a:path w="327345" h="388004">
                  <a:moveTo>
                    <a:pt x="299973" y="0"/>
                  </a:moveTo>
                  <a:lnTo>
                    <a:pt x="241356" y="5589"/>
                  </a:lnTo>
                  <a:lnTo>
                    <a:pt x="187182" y="9553"/>
                  </a:lnTo>
                  <a:lnTo>
                    <a:pt x="134541" y="7216"/>
                  </a:lnTo>
                  <a:lnTo>
                    <a:pt x="84411" y="1426"/>
                  </a:lnTo>
                  <a:lnTo>
                    <a:pt x="31789" y="2621"/>
                  </a:lnTo>
                  <a:lnTo>
                    <a:pt x="12714" y="11304"/>
                  </a:lnTo>
                  <a:lnTo>
                    <a:pt x="6692" y="19234"/>
                  </a:lnTo>
                  <a:lnTo>
                    <a:pt x="0" y="40524"/>
                  </a:lnTo>
                  <a:lnTo>
                    <a:pt x="2940" y="100725"/>
                  </a:lnTo>
                  <a:lnTo>
                    <a:pt x="7853" y="162703"/>
                  </a:lnTo>
                  <a:lnTo>
                    <a:pt x="10470" y="175149"/>
                  </a:lnTo>
                  <a:lnTo>
                    <a:pt x="14555" y="179937"/>
                  </a:lnTo>
                  <a:lnTo>
                    <a:pt x="19617" y="179620"/>
                  </a:lnTo>
                  <a:lnTo>
                    <a:pt x="70655" y="145391"/>
                  </a:lnTo>
                  <a:lnTo>
                    <a:pt x="111794" y="139395"/>
                  </a:lnTo>
                  <a:lnTo>
                    <a:pt x="161286" y="145775"/>
                  </a:lnTo>
                  <a:lnTo>
                    <a:pt x="215506" y="161685"/>
                  </a:lnTo>
                  <a:lnTo>
                    <a:pt x="256642" y="183930"/>
                  </a:lnTo>
                  <a:lnTo>
                    <a:pt x="288511" y="213973"/>
                  </a:lnTo>
                  <a:lnTo>
                    <a:pt x="317336" y="253357"/>
                  </a:lnTo>
                  <a:lnTo>
                    <a:pt x="325238" y="277159"/>
                  </a:lnTo>
                  <a:lnTo>
                    <a:pt x="327344" y="290058"/>
                  </a:lnTo>
                  <a:lnTo>
                    <a:pt x="325240" y="302167"/>
                  </a:lnTo>
                  <a:lnTo>
                    <a:pt x="306680" y="334806"/>
                  </a:lnTo>
                  <a:lnTo>
                    <a:pt x="284673" y="358645"/>
                  </a:lnTo>
                  <a:lnTo>
                    <a:pt x="236174" y="381700"/>
                  </a:lnTo>
                  <a:lnTo>
                    <a:pt x="184989" y="388003"/>
                  </a:lnTo>
                  <a:lnTo>
                    <a:pt x="126005" y="386129"/>
                  </a:lnTo>
                  <a:lnTo>
                    <a:pt x="6834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03086" y="2178872"/>
              <a:ext cx="568540" cy="42115"/>
            </a:xfrm>
            <a:custGeom>
              <a:avLst/>
              <a:gdLst/>
              <a:ahLst/>
              <a:cxnLst/>
              <a:rect l="0" t="0" r="0" b="0"/>
              <a:pathLst>
                <a:path w="568540" h="42115">
                  <a:moveTo>
                    <a:pt x="568539" y="0"/>
                  </a:moveTo>
                  <a:lnTo>
                    <a:pt x="531060" y="8333"/>
                  </a:lnTo>
                  <a:lnTo>
                    <a:pt x="479637" y="10095"/>
                  </a:lnTo>
                  <a:lnTo>
                    <a:pt x="423249" y="11613"/>
                  </a:lnTo>
                  <a:lnTo>
                    <a:pt x="374062" y="17739"/>
                  </a:lnTo>
                  <a:lnTo>
                    <a:pt x="322443" y="20074"/>
                  </a:lnTo>
                  <a:lnTo>
                    <a:pt x="272443" y="21936"/>
                  </a:lnTo>
                  <a:lnTo>
                    <a:pt x="216683" y="29333"/>
                  </a:lnTo>
                  <a:lnTo>
                    <a:pt x="164028" y="30918"/>
                  </a:lnTo>
                  <a:lnTo>
                    <a:pt x="107092" y="31388"/>
                  </a:lnTo>
                  <a:lnTo>
                    <a:pt x="56298" y="3464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78389" y="2237790"/>
              <a:ext cx="277423" cy="429571"/>
            </a:xfrm>
            <a:custGeom>
              <a:avLst/>
              <a:gdLst/>
              <a:ahLst/>
              <a:cxnLst/>
              <a:rect l="0" t="0" r="0" b="0"/>
              <a:pathLst>
                <a:path w="277423" h="429571">
                  <a:moveTo>
                    <a:pt x="266894" y="109538"/>
                  </a:moveTo>
                  <a:lnTo>
                    <a:pt x="206953" y="162243"/>
                  </a:lnTo>
                  <a:lnTo>
                    <a:pt x="144324" y="221707"/>
                  </a:lnTo>
                  <a:lnTo>
                    <a:pt x="80897" y="285010"/>
                  </a:lnTo>
                  <a:lnTo>
                    <a:pt x="53986" y="322663"/>
                  </a:lnTo>
                  <a:lnTo>
                    <a:pt x="32374" y="381998"/>
                  </a:lnTo>
                  <a:lnTo>
                    <a:pt x="34371" y="403767"/>
                  </a:lnTo>
                  <a:lnTo>
                    <a:pt x="38179" y="414485"/>
                  </a:lnTo>
                  <a:lnTo>
                    <a:pt x="45397" y="421631"/>
                  </a:lnTo>
                  <a:lnTo>
                    <a:pt x="65896" y="429570"/>
                  </a:lnTo>
                  <a:lnTo>
                    <a:pt x="103744" y="428450"/>
                  </a:lnTo>
                  <a:lnTo>
                    <a:pt x="164040" y="402890"/>
                  </a:lnTo>
                  <a:lnTo>
                    <a:pt x="188425" y="388485"/>
                  </a:lnTo>
                  <a:lnTo>
                    <a:pt x="230708" y="340464"/>
                  </a:lnTo>
                  <a:lnTo>
                    <a:pt x="239113" y="313557"/>
                  </a:lnTo>
                  <a:lnTo>
                    <a:pt x="240509" y="285611"/>
                  </a:lnTo>
                  <a:lnTo>
                    <a:pt x="233330" y="265392"/>
                  </a:lnTo>
                  <a:lnTo>
                    <a:pt x="210545" y="240855"/>
                  </a:lnTo>
                  <a:lnTo>
                    <a:pt x="149668" y="204488"/>
                  </a:lnTo>
                  <a:lnTo>
                    <a:pt x="94649" y="176257"/>
                  </a:lnTo>
                  <a:lnTo>
                    <a:pt x="39891" y="148150"/>
                  </a:lnTo>
                  <a:lnTo>
                    <a:pt x="16265" y="134108"/>
                  </a:lnTo>
                  <a:lnTo>
                    <a:pt x="8560" y="124748"/>
                  </a:lnTo>
                  <a:lnTo>
                    <a:pt x="0" y="101870"/>
                  </a:lnTo>
                  <a:lnTo>
                    <a:pt x="57" y="91558"/>
                  </a:lnTo>
                  <a:lnTo>
                    <a:pt x="6360" y="73861"/>
                  </a:lnTo>
                  <a:lnTo>
                    <a:pt x="28651" y="50744"/>
                  </a:lnTo>
                  <a:lnTo>
                    <a:pt x="76031" y="23142"/>
                  </a:lnTo>
                  <a:lnTo>
                    <a:pt x="133569" y="5211"/>
                  </a:lnTo>
                  <a:lnTo>
                    <a:pt x="166694" y="0"/>
                  </a:lnTo>
                  <a:lnTo>
                    <a:pt x="200914" y="1583"/>
                  </a:lnTo>
                  <a:lnTo>
                    <a:pt x="264111" y="28901"/>
                  </a:lnTo>
                  <a:lnTo>
                    <a:pt x="277422" y="35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842279" y="347440"/>
            <a:ext cx="9012395" cy="758269"/>
            <a:chOff x="842279" y="347440"/>
            <a:chExt cx="9012395" cy="758269"/>
          </a:xfrm>
        </p:grpSpPr>
        <p:sp>
          <p:nvSpPr>
            <p:cNvPr id="2" name="Freeform 1"/>
            <p:cNvSpPr/>
            <p:nvPr/>
          </p:nvSpPr>
          <p:spPr>
            <a:xfrm>
              <a:off x="842279" y="350066"/>
              <a:ext cx="357970" cy="639613"/>
            </a:xfrm>
            <a:custGeom>
              <a:avLst/>
              <a:gdLst/>
              <a:ahLst/>
              <a:cxnLst/>
              <a:rect l="0" t="0" r="0" b="0"/>
              <a:pathLst>
                <a:path w="357970" h="639613">
                  <a:moveTo>
                    <a:pt x="0" y="639612"/>
                  </a:moveTo>
                  <a:lnTo>
                    <a:pt x="3120" y="585468"/>
                  </a:lnTo>
                  <a:lnTo>
                    <a:pt x="9065" y="524932"/>
                  </a:lnTo>
                  <a:lnTo>
                    <a:pt x="18645" y="469950"/>
                  </a:lnTo>
                  <a:lnTo>
                    <a:pt x="27232" y="416207"/>
                  </a:lnTo>
                  <a:lnTo>
                    <a:pt x="31466" y="365058"/>
                  </a:lnTo>
                  <a:lnTo>
                    <a:pt x="39664" y="312028"/>
                  </a:lnTo>
                  <a:lnTo>
                    <a:pt x="47220" y="262429"/>
                  </a:lnTo>
                  <a:lnTo>
                    <a:pt x="56625" y="212779"/>
                  </a:lnTo>
                  <a:lnTo>
                    <a:pt x="61232" y="164793"/>
                  </a:lnTo>
                  <a:lnTo>
                    <a:pt x="62597" y="109761"/>
                  </a:lnTo>
                  <a:lnTo>
                    <a:pt x="68590" y="54590"/>
                  </a:lnTo>
                  <a:lnTo>
                    <a:pt x="77775" y="12377"/>
                  </a:lnTo>
                  <a:lnTo>
                    <a:pt x="83436" y="5036"/>
                  </a:lnTo>
                  <a:lnTo>
                    <a:pt x="90719" y="1312"/>
                  </a:lnTo>
                  <a:lnTo>
                    <a:pt x="99084" y="0"/>
                  </a:lnTo>
                  <a:lnTo>
                    <a:pt x="107000" y="2634"/>
                  </a:lnTo>
                  <a:lnTo>
                    <a:pt x="122035" y="14920"/>
                  </a:lnTo>
                  <a:lnTo>
                    <a:pt x="157823" y="75016"/>
                  </a:lnTo>
                  <a:lnTo>
                    <a:pt x="175834" y="103827"/>
                  </a:lnTo>
                  <a:lnTo>
                    <a:pt x="191699" y="131471"/>
                  </a:lnTo>
                  <a:lnTo>
                    <a:pt x="208098" y="157599"/>
                  </a:lnTo>
                  <a:lnTo>
                    <a:pt x="227792" y="215482"/>
                  </a:lnTo>
                  <a:lnTo>
                    <a:pt x="245622" y="276310"/>
                  </a:lnTo>
                  <a:lnTo>
                    <a:pt x="268421" y="336703"/>
                  </a:lnTo>
                  <a:lnTo>
                    <a:pt x="281446" y="396389"/>
                  </a:lnTo>
                  <a:lnTo>
                    <a:pt x="298398" y="449959"/>
                  </a:lnTo>
                  <a:lnTo>
                    <a:pt x="318987" y="505843"/>
                  </a:lnTo>
                  <a:lnTo>
                    <a:pt x="338961" y="559506"/>
                  </a:lnTo>
                  <a:lnTo>
                    <a:pt x="357969" y="597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63336" y="736994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09993" y="3120"/>
                  </a:lnTo>
                  <a:lnTo>
                    <a:pt x="157164" y="9065"/>
                  </a:lnTo>
                  <a:lnTo>
                    <a:pt x="99978" y="11410"/>
                  </a:lnTo>
                  <a:lnTo>
                    <a:pt x="37213" y="251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22003" y="440105"/>
              <a:ext cx="167842" cy="465346"/>
            </a:xfrm>
            <a:custGeom>
              <a:avLst/>
              <a:gdLst/>
              <a:ahLst/>
              <a:cxnLst/>
              <a:rect l="0" t="0" r="0" b="0"/>
              <a:pathLst>
                <a:path w="167842" h="465346">
                  <a:moveTo>
                    <a:pt x="62556" y="465345"/>
                  </a:moveTo>
                  <a:lnTo>
                    <a:pt x="54223" y="427867"/>
                  </a:lnTo>
                  <a:lnTo>
                    <a:pt x="46872" y="376444"/>
                  </a:lnTo>
                  <a:lnTo>
                    <a:pt x="34155" y="322396"/>
                  </a:lnTo>
                  <a:lnTo>
                    <a:pt x="20378" y="270472"/>
                  </a:lnTo>
                  <a:lnTo>
                    <a:pt x="6391" y="210173"/>
                  </a:lnTo>
                  <a:lnTo>
                    <a:pt x="1461" y="161751"/>
                  </a:lnTo>
                  <a:lnTo>
                    <a:pt x="0" y="110359"/>
                  </a:lnTo>
                  <a:lnTo>
                    <a:pt x="10746" y="63677"/>
                  </a:lnTo>
                  <a:lnTo>
                    <a:pt x="28748" y="25798"/>
                  </a:lnTo>
                  <a:lnTo>
                    <a:pt x="48310" y="9508"/>
                  </a:lnTo>
                  <a:lnTo>
                    <a:pt x="60078" y="3526"/>
                  </a:lnTo>
                  <a:lnTo>
                    <a:pt x="88751" y="0"/>
                  </a:lnTo>
                  <a:lnTo>
                    <a:pt x="151706" y="9052"/>
                  </a:lnTo>
                  <a:lnTo>
                    <a:pt x="167841" y="12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37160" y="694880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93225" y="11453"/>
                  </a:lnTo>
                  <a:lnTo>
                    <a:pt x="134094" y="19160"/>
                  </a:lnTo>
                  <a:lnTo>
                    <a:pt x="77354" y="21852"/>
                  </a:lnTo>
                  <a:lnTo>
                    <a:pt x="27325" y="2931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95129" y="642238"/>
              <a:ext cx="94758" cy="284360"/>
            </a:xfrm>
            <a:custGeom>
              <a:avLst/>
              <a:gdLst/>
              <a:ahLst/>
              <a:cxnLst/>
              <a:rect l="0" t="0" r="0" b="0"/>
              <a:pathLst>
                <a:path w="94758" h="284360">
                  <a:moveTo>
                    <a:pt x="0" y="105285"/>
                  </a:moveTo>
                  <a:lnTo>
                    <a:pt x="0" y="159429"/>
                  </a:lnTo>
                  <a:lnTo>
                    <a:pt x="5589" y="208787"/>
                  </a:lnTo>
                  <a:lnTo>
                    <a:pt x="21331" y="271311"/>
                  </a:lnTo>
                  <a:lnTo>
                    <a:pt x="24749" y="282649"/>
                  </a:lnTo>
                  <a:lnTo>
                    <a:pt x="25858" y="284359"/>
                  </a:lnTo>
                  <a:lnTo>
                    <a:pt x="20463" y="222613"/>
                  </a:lnTo>
                  <a:lnTo>
                    <a:pt x="12837" y="164942"/>
                  </a:lnTo>
                  <a:lnTo>
                    <a:pt x="10985" y="103161"/>
                  </a:lnTo>
                  <a:lnTo>
                    <a:pt x="16253" y="60072"/>
                  </a:lnTo>
                  <a:lnTo>
                    <a:pt x="25161" y="38007"/>
                  </a:lnTo>
                  <a:lnTo>
                    <a:pt x="30812" y="28847"/>
                  </a:lnTo>
                  <a:lnTo>
                    <a:pt x="46449" y="15551"/>
                  </a:lnTo>
                  <a:lnTo>
                    <a:pt x="63928" y="691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87064" y="695744"/>
              <a:ext cx="197620" cy="234905"/>
            </a:xfrm>
            <a:custGeom>
              <a:avLst/>
              <a:gdLst/>
              <a:ahLst/>
              <a:cxnLst/>
              <a:rect l="0" t="0" r="0" b="0"/>
              <a:pathLst>
                <a:path w="197620" h="234905">
                  <a:moveTo>
                    <a:pt x="155506" y="146535"/>
                  </a:moveTo>
                  <a:lnTo>
                    <a:pt x="152386" y="103844"/>
                  </a:lnTo>
                  <a:lnTo>
                    <a:pt x="136377" y="52873"/>
                  </a:lnTo>
                  <a:lnTo>
                    <a:pt x="105702" y="8191"/>
                  </a:lnTo>
                  <a:lnTo>
                    <a:pt x="97737" y="2833"/>
                  </a:lnTo>
                  <a:lnTo>
                    <a:pt x="79528" y="0"/>
                  </a:lnTo>
                  <a:lnTo>
                    <a:pt x="59736" y="5759"/>
                  </a:lnTo>
                  <a:lnTo>
                    <a:pt x="40412" y="17288"/>
                  </a:lnTo>
                  <a:lnTo>
                    <a:pt x="24024" y="34110"/>
                  </a:lnTo>
                  <a:lnTo>
                    <a:pt x="15181" y="59524"/>
                  </a:lnTo>
                  <a:lnTo>
                    <a:pt x="3915" y="112320"/>
                  </a:lnTo>
                  <a:lnTo>
                    <a:pt x="0" y="163780"/>
                  </a:lnTo>
                  <a:lnTo>
                    <a:pt x="12397" y="219733"/>
                  </a:lnTo>
                  <a:lnTo>
                    <a:pt x="19156" y="226919"/>
                  </a:lnTo>
                  <a:lnTo>
                    <a:pt x="39144" y="234904"/>
                  </a:lnTo>
                  <a:lnTo>
                    <a:pt x="60505" y="232214"/>
                  </a:lnTo>
                  <a:lnTo>
                    <a:pt x="89143" y="217545"/>
                  </a:lnTo>
                  <a:lnTo>
                    <a:pt x="103784" y="203832"/>
                  </a:lnTo>
                  <a:lnTo>
                    <a:pt x="130404" y="146020"/>
                  </a:lnTo>
                  <a:lnTo>
                    <a:pt x="137720" y="125249"/>
                  </a:lnTo>
                  <a:lnTo>
                    <a:pt x="140139" y="124156"/>
                  </a:lnTo>
                  <a:lnTo>
                    <a:pt x="154128" y="177451"/>
                  </a:lnTo>
                  <a:lnTo>
                    <a:pt x="197619" y="230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42398" y="720228"/>
              <a:ext cx="184442" cy="219867"/>
            </a:xfrm>
            <a:custGeom>
              <a:avLst/>
              <a:gdLst/>
              <a:ahLst/>
              <a:cxnLst/>
              <a:rect l="0" t="0" r="0" b="0"/>
              <a:pathLst>
                <a:path w="184442" h="219867">
                  <a:moveTo>
                    <a:pt x="142327" y="16766"/>
                  </a:moveTo>
                  <a:lnTo>
                    <a:pt x="131149" y="5588"/>
                  </a:lnTo>
                  <a:lnTo>
                    <a:pt x="110063" y="100"/>
                  </a:lnTo>
                  <a:lnTo>
                    <a:pt x="83534" y="0"/>
                  </a:lnTo>
                  <a:lnTo>
                    <a:pt x="60045" y="7755"/>
                  </a:lnTo>
                  <a:lnTo>
                    <a:pt x="41026" y="22120"/>
                  </a:lnTo>
                  <a:lnTo>
                    <a:pt x="9753" y="59938"/>
                  </a:lnTo>
                  <a:lnTo>
                    <a:pt x="1517" y="86646"/>
                  </a:lnTo>
                  <a:lnTo>
                    <a:pt x="0" y="128329"/>
                  </a:lnTo>
                  <a:lnTo>
                    <a:pt x="9968" y="173854"/>
                  </a:lnTo>
                  <a:lnTo>
                    <a:pt x="22669" y="192258"/>
                  </a:lnTo>
                  <a:lnTo>
                    <a:pt x="41183" y="207067"/>
                  </a:lnTo>
                  <a:lnTo>
                    <a:pt x="65009" y="217548"/>
                  </a:lnTo>
                  <a:lnTo>
                    <a:pt x="88076" y="219866"/>
                  </a:lnTo>
                  <a:lnTo>
                    <a:pt x="142115" y="208805"/>
                  </a:lnTo>
                  <a:lnTo>
                    <a:pt x="184441" y="195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21595" y="463253"/>
              <a:ext cx="52644" cy="473784"/>
            </a:xfrm>
            <a:custGeom>
              <a:avLst/>
              <a:gdLst/>
              <a:ahLst/>
              <a:cxnLst/>
              <a:rect l="0" t="0" r="0" b="0"/>
              <a:pathLst>
                <a:path w="52644" h="473784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3547"/>
                  </a:lnTo>
                  <a:lnTo>
                    <a:pt x="14654" y="218049"/>
                  </a:lnTo>
                  <a:lnTo>
                    <a:pt x="20962" y="273356"/>
                  </a:lnTo>
                  <a:lnTo>
                    <a:pt x="27918" y="327049"/>
                  </a:lnTo>
                  <a:lnTo>
                    <a:pt x="30861" y="388300"/>
                  </a:lnTo>
                  <a:lnTo>
                    <a:pt x="37032" y="439870"/>
                  </a:lnTo>
                  <a:lnTo>
                    <a:pt x="52643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05782" y="621181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2" y="8333"/>
                  </a:lnTo>
                  <a:lnTo>
                    <a:pt x="122536" y="10095"/>
                  </a:lnTo>
                  <a:lnTo>
                    <a:pt x="59386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34361" y="705409"/>
              <a:ext cx="18862" cy="200042"/>
            </a:xfrm>
            <a:custGeom>
              <a:avLst/>
              <a:gdLst/>
              <a:ahLst/>
              <a:cxnLst/>
              <a:rect l="0" t="0" r="0" b="0"/>
              <a:pathLst>
                <a:path w="18862" h="200042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16490" y="189153"/>
                  </a:lnTo>
                  <a:lnTo>
                    <a:pt x="18861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74279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50447" y="720877"/>
              <a:ext cx="198212" cy="181661"/>
            </a:xfrm>
            <a:custGeom>
              <a:avLst/>
              <a:gdLst/>
              <a:ahLst/>
              <a:cxnLst/>
              <a:rect l="0" t="0" r="0" b="0"/>
              <a:pathLst>
                <a:path w="198212" h="181661">
                  <a:moveTo>
                    <a:pt x="123874" y="5589"/>
                  </a:moveTo>
                  <a:lnTo>
                    <a:pt x="107106" y="0"/>
                  </a:lnTo>
                  <a:lnTo>
                    <a:pt x="74322" y="2113"/>
                  </a:lnTo>
                  <a:lnTo>
                    <a:pt x="40561" y="10148"/>
                  </a:lnTo>
                  <a:lnTo>
                    <a:pt x="32067" y="15647"/>
                  </a:lnTo>
                  <a:lnTo>
                    <a:pt x="19510" y="31116"/>
                  </a:lnTo>
                  <a:lnTo>
                    <a:pt x="5864" y="59556"/>
                  </a:lnTo>
                  <a:lnTo>
                    <a:pt x="0" y="95798"/>
                  </a:lnTo>
                  <a:lnTo>
                    <a:pt x="4868" y="119381"/>
                  </a:lnTo>
                  <a:lnTo>
                    <a:pt x="20762" y="149269"/>
                  </a:lnTo>
                  <a:lnTo>
                    <a:pt x="27057" y="157528"/>
                  </a:lnTo>
                  <a:lnTo>
                    <a:pt x="46529" y="169824"/>
                  </a:lnTo>
                  <a:lnTo>
                    <a:pt x="70781" y="178018"/>
                  </a:lnTo>
                  <a:lnTo>
                    <a:pt x="97157" y="181660"/>
                  </a:lnTo>
                  <a:lnTo>
                    <a:pt x="138315" y="172532"/>
                  </a:lnTo>
                  <a:lnTo>
                    <a:pt x="168967" y="155009"/>
                  </a:lnTo>
                  <a:lnTo>
                    <a:pt x="192867" y="123821"/>
                  </a:lnTo>
                  <a:lnTo>
                    <a:pt x="198211" y="98301"/>
                  </a:lnTo>
                  <a:lnTo>
                    <a:pt x="195517" y="72530"/>
                  </a:lnTo>
                  <a:lnTo>
                    <a:pt x="186521" y="49379"/>
                  </a:lnTo>
                  <a:lnTo>
                    <a:pt x="179676" y="41801"/>
                  </a:lnTo>
                  <a:lnTo>
                    <a:pt x="144931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11191" y="681991"/>
              <a:ext cx="189514" cy="215971"/>
            </a:xfrm>
            <a:custGeom>
              <a:avLst/>
              <a:gdLst/>
              <a:ahLst/>
              <a:cxnLst/>
              <a:rect l="0" t="0" r="0" b="0"/>
              <a:pathLst>
                <a:path w="189514" h="215971">
                  <a:moveTo>
                    <a:pt x="0" y="86589"/>
                  </a:moveTo>
                  <a:lnTo>
                    <a:pt x="7236" y="114145"/>
                  </a:lnTo>
                  <a:lnTo>
                    <a:pt x="12998" y="167248"/>
                  </a:lnTo>
                  <a:lnTo>
                    <a:pt x="26062" y="215970"/>
                  </a:lnTo>
                  <a:lnTo>
                    <a:pt x="21890" y="202133"/>
                  </a:lnTo>
                  <a:lnTo>
                    <a:pt x="13119" y="149360"/>
                  </a:lnTo>
                  <a:lnTo>
                    <a:pt x="11040" y="93529"/>
                  </a:lnTo>
                  <a:lnTo>
                    <a:pt x="22049" y="34860"/>
                  </a:lnTo>
                  <a:lnTo>
                    <a:pt x="25228" y="24027"/>
                  </a:lnTo>
                  <a:lnTo>
                    <a:pt x="30857" y="15635"/>
                  </a:lnTo>
                  <a:lnTo>
                    <a:pt x="46469" y="3191"/>
                  </a:lnTo>
                  <a:lnTo>
                    <a:pt x="68226" y="0"/>
                  </a:lnTo>
                  <a:lnTo>
                    <a:pt x="92324" y="3651"/>
                  </a:lnTo>
                  <a:lnTo>
                    <a:pt x="114733" y="13073"/>
                  </a:lnTo>
                  <a:lnTo>
                    <a:pt x="141489" y="37120"/>
                  </a:lnTo>
                  <a:lnTo>
                    <a:pt x="164236" y="66472"/>
                  </a:lnTo>
                  <a:lnTo>
                    <a:pt x="180204" y="108574"/>
                  </a:lnTo>
                  <a:lnTo>
                    <a:pt x="187674" y="165627"/>
                  </a:lnTo>
                  <a:lnTo>
                    <a:pt x="189513" y="212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37616" y="652766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54145"/>
                  </a:lnTo>
                  <a:lnTo>
                    <a:pt x="5590" y="109092"/>
                  </a:lnTo>
                  <a:lnTo>
                    <a:pt x="9878" y="166546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37616" y="5158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73727" y="604587"/>
              <a:ext cx="255124" cy="212327"/>
            </a:xfrm>
            <a:custGeom>
              <a:avLst/>
              <a:gdLst/>
              <a:ahLst/>
              <a:cxnLst/>
              <a:rect l="0" t="0" r="0" b="0"/>
              <a:pathLst>
                <a:path w="255124" h="212327">
                  <a:moveTo>
                    <a:pt x="106045" y="6065"/>
                  </a:moveTo>
                  <a:lnTo>
                    <a:pt x="73593" y="0"/>
                  </a:lnTo>
                  <a:lnTo>
                    <a:pt x="21703" y="10625"/>
                  </a:lnTo>
                  <a:lnTo>
                    <a:pt x="13552" y="16124"/>
                  </a:lnTo>
                  <a:lnTo>
                    <a:pt x="1376" y="31593"/>
                  </a:lnTo>
                  <a:lnTo>
                    <a:pt x="0" y="39461"/>
                  </a:lnTo>
                  <a:lnTo>
                    <a:pt x="1424" y="47047"/>
                  </a:lnTo>
                  <a:lnTo>
                    <a:pt x="4712" y="54443"/>
                  </a:lnTo>
                  <a:lnTo>
                    <a:pt x="11583" y="59374"/>
                  </a:lnTo>
                  <a:lnTo>
                    <a:pt x="63739" y="73527"/>
                  </a:lnTo>
                  <a:lnTo>
                    <a:pt x="114412" y="79703"/>
                  </a:lnTo>
                  <a:lnTo>
                    <a:pt x="177842" y="94257"/>
                  </a:lnTo>
                  <a:lnTo>
                    <a:pt x="210766" y="104466"/>
                  </a:lnTo>
                  <a:lnTo>
                    <a:pt x="229017" y="117649"/>
                  </a:lnTo>
                  <a:lnTo>
                    <a:pt x="243757" y="135207"/>
                  </a:lnTo>
                  <a:lnTo>
                    <a:pt x="254208" y="154709"/>
                  </a:lnTo>
                  <a:lnTo>
                    <a:pt x="255123" y="163652"/>
                  </a:lnTo>
                  <a:lnTo>
                    <a:pt x="249901" y="179829"/>
                  </a:lnTo>
                  <a:lnTo>
                    <a:pt x="233542" y="194818"/>
                  </a:lnTo>
                  <a:lnTo>
                    <a:pt x="210673" y="206939"/>
                  </a:lnTo>
                  <a:lnTo>
                    <a:pt x="184912" y="212326"/>
                  </a:lnTo>
                  <a:lnTo>
                    <a:pt x="131415" y="207379"/>
                  </a:lnTo>
                  <a:lnTo>
                    <a:pt x="69438" y="186185"/>
                  </a:lnTo>
                  <a:lnTo>
                    <a:pt x="32345" y="163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98095" y="600124"/>
              <a:ext cx="102860" cy="218217"/>
            </a:xfrm>
            <a:custGeom>
              <a:avLst/>
              <a:gdLst/>
              <a:ahLst/>
              <a:cxnLst/>
              <a:rect l="0" t="0" r="0" b="0"/>
              <a:pathLst>
                <a:path w="102860" h="218217">
                  <a:moveTo>
                    <a:pt x="8102" y="73699"/>
                  </a:moveTo>
                  <a:lnTo>
                    <a:pt x="11222" y="116391"/>
                  </a:lnTo>
                  <a:lnTo>
                    <a:pt x="17167" y="169220"/>
                  </a:lnTo>
                  <a:lnTo>
                    <a:pt x="18197" y="213266"/>
                  </a:lnTo>
                  <a:lnTo>
                    <a:pt x="17172" y="218216"/>
                  </a:lnTo>
                  <a:lnTo>
                    <a:pt x="15318" y="216837"/>
                  </a:lnTo>
                  <a:lnTo>
                    <a:pt x="3938" y="175413"/>
                  </a:lnTo>
                  <a:lnTo>
                    <a:pt x="0" y="112075"/>
                  </a:lnTo>
                  <a:lnTo>
                    <a:pt x="9275" y="56410"/>
                  </a:lnTo>
                  <a:lnTo>
                    <a:pt x="16812" y="34430"/>
                  </a:lnTo>
                  <a:lnTo>
                    <a:pt x="27961" y="16862"/>
                  </a:lnTo>
                  <a:lnTo>
                    <a:pt x="36549" y="11241"/>
                  </a:lnTo>
                  <a:lnTo>
                    <a:pt x="77716" y="2220"/>
                  </a:lnTo>
                  <a:lnTo>
                    <a:pt x="1028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32538" y="615931"/>
              <a:ext cx="172594" cy="215821"/>
            </a:xfrm>
            <a:custGeom>
              <a:avLst/>
              <a:gdLst/>
              <a:ahLst/>
              <a:cxnLst/>
              <a:rect l="0" t="0" r="0" b="0"/>
              <a:pathLst>
                <a:path w="172594" h="215821">
                  <a:moveTo>
                    <a:pt x="0" y="110535"/>
                  </a:moveTo>
                  <a:lnTo>
                    <a:pt x="49552" y="125189"/>
                  </a:lnTo>
                  <a:lnTo>
                    <a:pt x="88902" y="124105"/>
                  </a:lnTo>
                  <a:lnTo>
                    <a:pt x="124608" y="110786"/>
                  </a:lnTo>
                  <a:lnTo>
                    <a:pt x="157414" y="92022"/>
                  </a:lnTo>
                  <a:lnTo>
                    <a:pt x="164604" y="82985"/>
                  </a:lnTo>
                  <a:lnTo>
                    <a:pt x="172593" y="60466"/>
                  </a:lnTo>
                  <a:lnTo>
                    <a:pt x="172384" y="50249"/>
                  </a:lnTo>
                  <a:lnTo>
                    <a:pt x="165913" y="32659"/>
                  </a:lnTo>
                  <a:lnTo>
                    <a:pt x="149115" y="9601"/>
                  </a:lnTo>
                  <a:lnTo>
                    <a:pt x="126715" y="1335"/>
                  </a:lnTo>
                  <a:lnTo>
                    <a:pt x="99602" y="0"/>
                  </a:lnTo>
                  <a:lnTo>
                    <a:pt x="75853" y="7206"/>
                  </a:lnTo>
                  <a:lnTo>
                    <a:pt x="48342" y="24417"/>
                  </a:lnTo>
                  <a:lnTo>
                    <a:pt x="35913" y="40675"/>
                  </a:lnTo>
                  <a:lnTo>
                    <a:pt x="18403" y="79708"/>
                  </a:lnTo>
                  <a:lnTo>
                    <a:pt x="12862" y="116349"/>
                  </a:lnTo>
                  <a:lnTo>
                    <a:pt x="16809" y="151252"/>
                  </a:lnTo>
                  <a:lnTo>
                    <a:pt x="25409" y="169965"/>
                  </a:lnTo>
                  <a:lnTo>
                    <a:pt x="49993" y="201043"/>
                  </a:lnTo>
                  <a:lnTo>
                    <a:pt x="72912" y="209252"/>
                  </a:lnTo>
                  <a:lnTo>
                    <a:pt x="109341" y="213874"/>
                  </a:lnTo>
                  <a:lnTo>
                    <a:pt x="136871" y="2158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56408" y="657075"/>
              <a:ext cx="239386" cy="185337"/>
            </a:xfrm>
            <a:custGeom>
              <a:avLst/>
              <a:gdLst/>
              <a:ahLst/>
              <a:cxnLst/>
              <a:rect l="0" t="0" r="0" b="0"/>
              <a:pathLst>
                <a:path w="239386" h="185337">
                  <a:moveTo>
                    <a:pt x="144628" y="79919"/>
                  </a:moveTo>
                  <a:lnTo>
                    <a:pt x="135053" y="48637"/>
                  </a:lnTo>
                  <a:lnTo>
                    <a:pt x="105225" y="10231"/>
                  </a:lnTo>
                  <a:lnTo>
                    <a:pt x="85392" y="2154"/>
                  </a:lnTo>
                  <a:lnTo>
                    <a:pt x="73552" y="0"/>
                  </a:lnTo>
                  <a:lnTo>
                    <a:pt x="54157" y="3845"/>
                  </a:lnTo>
                  <a:lnTo>
                    <a:pt x="30085" y="19164"/>
                  </a:lnTo>
                  <a:lnTo>
                    <a:pt x="16511" y="33030"/>
                  </a:lnTo>
                  <a:lnTo>
                    <a:pt x="6579" y="50891"/>
                  </a:lnTo>
                  <a:lnTo>
                    <a:pt x="0" y="86266"/>
                  </a:lnTo>
                  <a:lnTo>
                    <a:pt x="6182" y="131736"/>
                  </a:lnTo>
                  <a:lnTo>
                    <a:pt x="12127" y="153252"/>
                  </a:lnTo>
                  <a:lnTo>
                    <a:pt x="24908" y="171393"/>
                  </a:lnTo>
                  <a:lnTo>
                    <a:pt x="33229" y="179506"/>
                  </a:lnTo>
                  <a:lnTo>
                    <a:pt x="42286" y="183745"/>
                  </a:lnTo>
                  <a:lnTo>
                    <a:pt x="61708" y="185336"/>
                  </a:lnTo>
                  <a:lnTo>
                    <a:pt x="92374" y="174065"/>
                  </a:lnTo>
                  <a:lnTo>
                    <a:pt x="118097" y="150318"/>
                  </a:lnTo>
                  <a:lnTo>
                    <a:pt x="143446" y="92208"/>
                  </a:lnTo>
                  <a:lnTo>
                    <a:pt x="147349" y="81093"/>
                  </a:lnTo>
                  <a:lnTo>
                    <a:pt x="149952" y="78362"/>
                  </a:lnTo>
                  <a:lnTo>
                    <a:pt x="151687" y="81221"/>
                  </a:lnTo>
                  <a:lnTo>
                    <a:pt x="160060" y="113842"/>
                  </a:lnTo>
                  <a:lnTo>
                    <a:pt x="194500" y="165816"/>
                  </a:lnTo>
                  <a:lnTo>
                    <a:pt x="202443" y="172279"/>
                  </a:lnTo>
                  <a:lnTo>
                    <a:pt x="239385" y="185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29573" y="431668"/>
              <a:ext cx="8334" cy="431669"/>
            </a:xfrm>
            <a:custGeom>
              <a:avLst/>
              <a:gdLst/>
              <a:ahLst/>
              <a:cxnLst/>
              <a:rect l="0" t="0" r="0" b="0"/>
              <a:pathLst>
                <a:path w="8334" h="431669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0"/>
                  </a:lnTo>
                  <a:lnTo>
                    <a:pt x="7740" y="221550"/>
                  </a:lnTo>
                  <a:lnTo>
                    <a:pt x="8158" y="281284"/>
                  </a:lnTo>
                  <a:lnTo>
                    <a:pt x="8281" y="332908"/>
                  </a:lnTo>
                  <a:lnTo>
                    <a:pt x="8323" y="392273"/>
                  </a:lnTo>
                  <a:lnTo>
                    <a:pt x="8333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43192" y="463253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065" y="215262"/>
                  </a:lnTo>
                  <a:lnTo>
                    <a:pt x="10095" y="269542"/>
                  </a:lnTo>
                  <a:lnTo>
                    <a:pt x="9273" y="331880"/>
                  </a:lnTo>
                  <a:lnTo>
                    <a:pt x="5298" y="389254"/>
                  </a:lnTo>
                  <a:lnTo>
                    <a:pt x="10528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27419" y="705409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19129" y="52705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37948" y="652766"/>
              <a:ext cx="115814" cy="452727"/>
            </a:xfrm>
            <a:custGeom>
              <a:avLst/>
              <a:gdLst/>
              <a:ahLst/>
              <a:cxnLst/>
              <a:rect l="0" t="0" r="0" b="0"/>
              <a:pathLst>
                <a:path w="115814" h="452727">
                  <a:moveTo>
                    <a:pt x="115813" y="0"/>
                  </a:moveTo>
                  <a:lnTo>
                    <a:pt x="90619" y="56215"/>
                  </a:lnTo>
                  <a:lnTo>
                    <a:pt x="74268" y="111667"/>
                  </a:lnTo>
                  <a:lnTo>
                    <a:pt x="59774" y="173876"/>
                  </a:lnTo>
                  <a:lnTo>
                    <a:pt x="45645" y="230878"/>
                  </a:lnTo>
                  <a:lnTo>
                    <a:pt x="31590" y="289798"/>
                  </a:lnTo>
                  <a:lnTo>
                    <a:pt x="17548" y="347103"/>
                  </a:lnTo>
                  <a:lnTo>
                    <a:pt x="7019" y="397513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51302" y="650389"/>
              <a:ext cx="186771" cy="231069"/>
            </a:xfrm>
            <a:custGeom>
              <a:avLst/>
              <a:gdLst/>
              <a:ahLst/>
              <a:cxnLst/>
              <a:rect l="0" t="0" r="0" b="0"/>
              <a:pathLst>
                <a:path w="186771" h="231069">
                  <a:moveTo>
                    <a:pt x="113071" y="97134"/>
                  </a:moveTo>
                  <a:lnTo>
                    <a:pt x="124249" y="85955"/>
                  </a:lnTo>
                  <a:lnTo>
                    <a:pt x="129737" y="67989"/>
                  </a:lnTo>
                  <a:lnTo>
                    <a:pt x="131201" y="56647"/>
                  </a:lnTo>
                  <a:lnTo>
                    <a:pt x="126588" y="34686"/>
                  </a:lnTo>
                  <a:lnTo>
                    <a:pt x="122082" y="23916"/>
                  </a:lnTo>
                  <a:lnTo>
                    <a:pt x="107717" y="8831"/>
                  </a:lnTo>
                  <a:lnTo>
                    <a:pt x="98973" y="3170"/>
                  </a:lnTo>
                  <a:lnTo>
                    <a:pt x="79899" y="0"/>
                  </a:lnTo>
                  <a:lnTo>
                    <a:pt x="69900" y="793"/>
                  </a:lnTo>
                  <a:lnTo>
                    <a:pt x="52549" y="11032"/>
                  </a:lnTo>
                  <a:lnTo>
                    <a:pt x="29628" y="39647"/>
                  </a:lnTo>
                  <a:lnTo>
                    <a:pt x="6511" y="85648"/>
                  </a:lnTo>
                  <a:lnTo>
                    <a:pt x="0" y="123496"/>
                  </a:lnTo>
                  <a:lnTo>
                    <a:pt x="6205" y="177037"/>
                  </a:lnTo>
                  <a:lnTo>
                    <a:pt x="16546" y="210496"/>
                  </a:lnTo>
                  <a:lnTo>
                    <a:pt x="27667" y="227846"/>
                  </a:lnTo>
                  <a:lnTo>
                    <a:pt x="33908" y="231068"/>
                  </a:lnTo>
                  <a:lnTo>
                    <a:pt x="40408" y="230877"/>
                  </a:lnTo>
                  <a:lnTo>
                    <a:pt x="53870" y="224426"/>
                  </a:lnTo>
                  <a:lnTo>
                    <a:pt x="67652" y="213759"/>
                  </a:lnTo>
                  <a:lnTo>
                    <a:pt x="94394" y="172207"/>
                  </a:lnTo>
                  <a:lnTo>
                    <a:pt x="107017" y="138485"/>
                  </a:lnTo>
                  <a:lnTo>
                    <a:pt x="111277" y="108736"/>
                  </a:lnTo>
                  <a:lnTo>
                    <a:pt x="111875" y="110718"/>
                  </a:lnTo>
                  <a:lnTo>
                    <a:pt x="118424" y="147520"/>
                  </a:lnTo>
                  <a:lnTo>
                    <a:pt x="133244" y="175104"/>
                  </a:lnTo>
                  <a:lnTo>
                    <a:pt x="158043" y="198095"/>
                  </a:lnTo>
                  <a:lnTo>
                    <a:pt x="186770" y="2129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77423" y="467344"/>
              <a:ext cx="208132" cy="419380"/>
            </a:xfrm>
            <a:custGeom>
              <a:avLst/>
              <a:gdLst/>
              <a:ahLst/>
              <a:cxnLst/>
              <a:rect l="0" t="0" r="0" b="0"/>
              <a:pathLst>
                <a:path w="208132" h="419380">
                  <a:moveTo>
                    <a:pt x="155488" y="301236"/>
                  </a:moveTo>
                  <a:lnTo>
                    <a:pt x="136361" y="248531"/>
                  </a:lnTo>
                  <a:lnTo>
                    <a:pt x="125150" y="232578"/>
                  </a:lnTo>
                  <a:lnTo>
                    <a:pt x="109249" y="220808"/>
                  </a:lnTo>
                  <a:lnTo>
                    <a:pt x="100096" y="216032"/>
                  </a:lnTo>
                  <a:lnTo>
                    <a:pt x="80567" y="213845"/>
                  </a:lnTo>
                  <a:lnTo>
                    <a:pt x="60189" y="217942"/>
                  </a:lnTo>
                  <a:lnTo>
                    <a:pt x="39434" y="227561"/>
                  </a:lnTo>
                  <a:lnTo>
                    <a:pt x="24750" y="242755"/>
                  </a:lnTo>
                  <a:lnTo>
                    <a:pt x="5792" y="281105"/>
                  </a:lnTo>
                  <a:lnTo>
                    <a:pt x="0" y="323217"/>
                  </a:lnTo>
                  <a:lnTo>
                    <a:pt x="4885" y="349610"/>
                  </a:lnTo>
                  <a:lnTo>
                    <a:pt x="27084" y="395149"/>
                  </a:lnTo>
                  <a:lnTo>
                    <a:pt x="46557" y="410436"/>
                  </a:lnTo>
                  <a:lnTo>
                    <a:pt x="58301" y="416150"/>
                  </a:lnTo>
                  <a:lnTo>
                    <a:pt x="80709" y="419379"/>
                  </a:lnTo>
                  <a:lnTo>
                    <a:pt x="91597" y="418602"/>
                  </a:lnTo>
                  <a:lnTo>
                    <a:pt x="101196" y="413405"/>
                  </a:lnTo>
                  <a:lnTo>
                    <a:pt x="125884" y="383734"/>
                  </a:lnTo>
                  <a:lnTo>
                    <a:pt x="146847" y="344137"/>
                  </a:lnTo>
                  <a:lnTo>
                    <a:pt x="165003" y="285187"/>
                  </a:lnTo>
                  <a:lnTo>
                    <a:pt x="173126" y="240719"/>
                  </a:lnTo>
                  <a:lnTo>
                    <a:pt x="175533" y="189328"/>
                  </a:lnTo>
                  <a:lnTo>
                    <a:pt x="176246" y="138227"/>
                  </a:lnTo>
                  <a:lnTo>
                    <a:pt x="173337" y="81751"/>
                  </a:lnTo>
                  <a:lnTo>
                    <a:pt x="168186" y="31093"/>
                  </a:lnTo>
                  <a:lnTo>
                    <a:pt x="167463" y="15855"/>
                  </a:lnTo>
                  <a:lnTo>
                    <a:pt x="163472" y="6867"/>
                  </a:lnTo>
                  <a:lnTo>
                    <a:pt x="157301" y="2045"/>
                  </a:lnTo>
                  <a:lnTo>
                    <a:pt x="149678" y="0"/>
                  </a:lnTo>
                  <a:lnTo>
                    <a:pt x="144596" y="3316"/>
                  </a:lnTo>
                  <a:lnTo>
                    <a:pt x="138949" y="19478"/>
                  </a:lnTo>
                  <a:lnTo>
                    <a:pt x="136494" y="77557"/>
                  </a:lnTo>
                  <a:lnTo>
                    <a:pt x="143102" y="135135"/>
                  </a:lnTo>
                  <a:lnTo>
                    <a:pt x="152468" y="195479"/>
                  </a:lnTo>
                  <a:lnTo>
                    <a:pt x="162652" y="250923"/>
                  </a:lnTo>
                  <a:lnTo>
                    <a:pt x="173079" y="303226"/>
                  </a:lnTo>
                  <a:lnTo>
                    <a:pt x="187083" y="360294"/>
                  </a:lnTo>
                  <a:lnTo>
                    <a:pt x="194097" y="380126"/>
                  </a:lnTo>
                  <a:lnTo>
                    <a:pt x="208131" y="395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59253" y="673823"/>
              <a:ext cx="42116" cy="189514"/>
            </a:xfrm>
            <a:custGeom>
              <a:avLst/>
              <a:gdLst/>
              <a:ahLst/>
              <a:cxnLst/>
              <a:rect l="0" t="0" r="0" b="0"/>
              <a:pathLst>
                <a:path w="42116" h="189514">
                  <a:moveTo>
                    <a:pt x="42115" y="0"/>
                  </a:moveTo>
                  <a:lnTo>
                    <a:pt x="18395" y="43963"/>
                  </a:lnTo>
                  <a:lnTo>
                    <a:pt x="8446" y="106453"/>
                  </a:lnTo>
                  <a:lnTo>
                    <a:pt x="1669" y="16166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69782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64538" y="642238"/>
              <a:ext cx="157929" cy="224296"/>
            </a:xfrm>
            <a:custGeom>
              <a:avLst/>
              <a:gdLst/>
              <a:ahLst/>
              <a:cxnLst/>
              <a:rect l="0" t="0" r="0" b="0"/>
              <a:pathLst>
                <a:path w="157929" h="224296">
                  <a:moveTo>
                    <a:pt x="0" y="21057"/>
                  </a:moveTo>
                  <a:lnTo>
                    <a:pt x="23720" y="79674"/>
                  </a:lnTo>
                  <a:lnTo>
                    <a:pt x="45123" y="139390"/>
                  </a:lnTo>
                  <a:lnTo>
                    <a:pt x="76436" y="198987"/>
                  </a:lnTo>
                  <a:lnTo>
                    <a:pt x="85835" y="220630"/>
                  </a:lnTo>
                  <a:lnTo>
                    <a:pt x="89979" y="224295"/>
                  </a:lnTo>
                  <a:lnTo>
                    <a:pt x="93911" y="223230"/>
                  </a:lnTo>
                  <a:lnTo>
                    <a:pt x="97703" y="219010"/>
                  </a:lnTo>
                  <a:lnTo>
                    <a:pt x="115740" y="165870"/>
                  </a:lnTo>
                  <a:lnTo>
                    <a:pt x="129837" y="106204"/>
                  </a:lnTo>
                  <a:lnTo>
                    <a:pt x="147398" y="4362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96165" y="673823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86" y="15367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17222" y="54748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83229" y="627797"/>
              <a:ext cx="251235" cy="262812"/>
            </a:xfrm>
            <a:custGeom>
              <a:avLst/>
              <a:gdLst/>
              <a:ahLst/>
              <a:cxnLst/>
              <a:rect l="0" t="0" r="0" b="0"/>
              <a:pathLst>
                <a:path w="251235" h="262812">
                  <a:moveTo>
                    <a:pt x="176149" y="24969"/>
                  </a:moveTo>
                  <a:lnTo>
                    <a:pt x="132186" y="1250"/>
                  </a:lnTo>
                  <a:lnTo>
                    <a:pt x="112156" y="0"/>
                  </a:lnTo>
                  <a:lnTo>
                    <a:pt x="52991" y="12972"/>
                  </a:lnTo>
                  <a:lnTo>
                    <a:pt x="11441" y="36594"/>
                  </a:lnTo>
                  <a:lnTo>
                    <a:pt x="3173" y="43248"/>
                  </a:lnTo>
                  <a:lnTo>
                    <a:pt x="0" y="51193"/>
                  </a:lnTo>
                  <a:lnTo>
                    <a:pt x="225" y="59999"/>
                  </a:lnTo>
                  <a:lnTo>
                    <a:pt x="2715" y="69380"/>
                  </a:lnTo>
                  <a:lnTo>
                    <a:pt x="7883" y="76803"/>
                  </a:lnTo>
                  <a:lnTo>
                    <a:pt x="45629" y="106737"/>
                  </a:lnTo>
                  <a:lnTo>
                    <a:pt x="69397" y="113953"/>
                  </a:lnTo>
                  <a:lnTo>
                    <a:pt x="126726" y="124175"/>
                  </a:lnTo>
                  <a:lnTo>
                    <a:pt x="188834" y="144026"/>
                  </a:lnTo>
                  <a:lnTo>
                    <a:pt x="223192" y="162801"/>
                  </a:lnTo>
                  <a:lnTo>
                    <a:pt x="239171" y="177475"/>
                  </a:lnTo>
                  <a:lnTo>
                    <a:pt x="250172" y="195695"/>
                  </a:lnTo>
                  <a:lnTo>
                    <a:pt x="251234" y="205467"/>
                  </a:lnTo>
                  <a:lnTo>
                    <a:pt x="246175" y="225683"/>
                  </a:lnTo>
                  <a:lnTo>
                    <a:pt x="233008" y="243247"/>
                  </a:lnTo>
                  <a:lnTo>
                    <a:pt x="224584" y="251206"/>
                  </a:lnTo>
                  <a:lnTo>
                    <a:pt x="202745" y="260050"/>
                  </a:lnTo>
                  <a:lnTo>
                    <a:pt x="177440" y="262811"/>
                  </a:lnTo>
                  <a:lnTo>
                    <a:pt x="114766" y="252057"/>
                  </a:lnTo>
                  <a:lnTo>
                    <a:pt x="66810" y="227070"/>
                  </a:lnTo>
                  <a:lnTo>
                    <a:pt x="49807" y="214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98684" y="673823"/>
              <a:ext cx="18623" cy="231628"/>
            </a:xfrm>
            <a:custGeom>
              <a:avLst/>
              <a:gdLst/>
              <a:ahLst/>
              <a:cxnLst/>
              <a:rect l="0" t="0" r="0" b="0"/>
              <a:pathLst>
                <a:path w="18623" h="231628">
                  <a:moveTo>
                    <a:pt x="18622" y="0"/>
                  </a:moveTo>
                  <a:lnTo>
                    <a:pt x="1834" y="63451"/>
                  </a:lnTo>
                  <a:lnTo>
                    <a:pt x="0" y="110957"/>
                  </a:lnTo>
                  <a:lnTo>
                    <a:pt x="9268" y="173173"/>
                  </a:lnTo>
                  <a:lnTo>
                    <a:pt x="18622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38362" y="5474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35822" y="652766"/>
              <a:ext cx="147278" cy="223694"/>
            </a:xfrm>
            <a:custGeom>
              <a:avLst/>
              <a:gdLst/>
              <a:ahLst/>
              <a:cxnLst/>
              <a:rect l="0" t="0" r="0" b="0"/>
              <a:pathLst>
                <a:path w="147278" h="223694">
                  <a:moveTo>
                    <a:pt x="81526" y="0"/>
                  </a:moveTo>
                  <a:lnTo>
                    <a:pt x="57479" y="9576"/>
                  </a:lnTo>
                  <a:lnTo>
                    <a:pt x="36056" y="27534"/>
                  </a:lnTo>
                  <a:lnTo>
                    <a:pt x="16061" y="54562"/>
                  </a:lnTo>
                  <a:lnTo>
                    <a:pt x="6416" y="74553"/>
                  </a:lnTo>
                  <a:lnTo>
                    <a:pt x="0" y="116716"/>
                  </a:lnTo>
                  <a:lnTo>
                    <a:pt x="3688" y="166254"/>
                  </a:lnTo>
                  <a:lnTo>
                    <a:pt x="12226" y="191264"/>
                  </a:lnTo>
                  <a:lnTo>
                    <a:pt x="17778" y="201209"/>
                  </a:lnTo>
                  <a:lnTo>
                    <a:pt x="36426" y="215379"/>
                  </a:lnTo>
                  <a:lnTo>
                    <a:pt x="47949" y="220795"/>
                  </a:lnTo>
                  <a:lnTo>
                    <a:pt x="73232" y="223693"/>
                  </a:lnTo>
                  <a:lnTo>
                    <a:pt x="97727" y="219912"/>
                  </a:lnTo>
                  <a:lnTo>
                    <a:pt x="116413" y="210433"/>
                  </a:lnTo>
                  <a:lnTo>
                    <a:pt x="129396" y="195302"/>
                  </a:lnTo>
                  <a:lnTo>
                    <a:pt x="147263" y="151402"/>
                  </a:lnTo>
                  <a:lnTo>
                    <a:pt x="147277" y="105821"/>
                  </a:lnTo>
                  <a:lnTo>
                    <a:pt x="139872" y="66450"/>
                  </a:lnTo>
                  <a:lnTo>
                    <a:pt x="124225" y="46691"/>
                  </a:lnTo>
                  <a:lnTo>
                    <a:pt x="9205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64746" y="632632"/>
              <a:ext cx="210571" cy="261556"/>
            </a:xfrm>
            <a:custGeom>
              <a:avLst/>
              <a:gdLst/>
              <a:ahLst/>
              <a:cxnLst/>
              <a:rect l="0" t="0" r="0" b="0"/>
              <a:pathLst>
                <a:path w="210571" h="261556">
                  <a:moveTo>
                    <a:pt x="0" y="83305"/>
                  </a:moveTo>
                  <a:lnTo>
                    <a:pt x="17959" y="145586"/>
                  </a:lnTo>
                  <a:lnTo>
                    <a:pt x="31667" y="199636"/>
                  </a:lnTo>
                  <a:lnTo>
                    <a:pt x="40050" y="255373"/>
                  </a:lnTo>
                  <a:lnTo>
                    <a:pt x="39569" y="261188"/>
                  </a:lnTo>
                  <a:lnTo>
                    <a:pt x="38077" y="261555"/>
                  </a:lnTo>
                  <a:lnTo>
                    <a:pt x="33301" y="251435"/>
                  </a:lnTo>
                  <a:lnTo>
                    <a:pt x="17312" y="188129"/>
                  </a:lnTo>
                  <a:lnTo>
                    <a:pt x="5802" y="129531"/>
                  </a:lnTo>
                  <a:lnTo>
                    <a:pt x="12369" y="76015"/>
                  </a:lnTo>
                  <a:lnTo>
                    <a:pt x="19536" y="54329"/>
                  </a:lnTo>
                  <a:lnTo>
                    <a:pt x="49857" y="8332"/>
                  </a:lnTo>
                  <a:lnTo>
                    <a:pt x="57805" y="2907"/>
                  </a:lnTo>
                  <a:lnTo>
                    <a:pt x="75993" y="0"/>
                  </a:lnTo>
                  <a:lnTo>
                    <a:pt x="95776" y="5726"/>
                  </a:lnTo>
                  <a:lnTo>
                    <a:pt x="105964" y="10529"/>
                  </a:lnTo>
                  <a:lnTo>
                    <a:pt x="123525" y="28344"/>
                  </a:lnTo>
                  <a:lnTo>
                    <a:pt x="167131" y="91405"/>
                  </a:lnTo>
                  <a:lnTo>
                    <a:pt x="187865" y="146690"/>
                  </a:lnTo>
                  <a:lnTo>
                    <a:pt x="205673" y="208289"/>
                  </a:lnTo>
                  <a:lnTo>
                    <a:pt x="210570" y="251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80643" y="599122"/>
              <a:ext cx="180989" cy="506587"/>
            </a:xfrm>
            <a:custGeom>
              <a:avLst/>
              <a:gdLst/>
              <a:ahLst/>
              <a:cxnLst/>
              <a:rect l="0" t="0" r="0" b="0"/>
              <a:pathLst>
                <a:path w="180989" h="506587">
                  <a:moveTo>
                    <a:pt x="0" y="169458"/>
                  </a:moveTo>
                  <a:lnTo>
                    <a:pt x="0" y="226722"/>
                  </a:lnTo>
                  <a:lnTo>
                    <a:pt x="0" y="282351"/>
                  </a:lnTo>
                  <a:lnTo>
                    <a:pt x="0" y="326088"/>
                  </a:lnTo>
                  <a:lnTo>
                    <a:pt x="1169" y="389002"/>
                  </a:lnTo>
                  <a:lnTo>
                    <a:pt x="8405" y="442868"/>
                  </a:lnTo>
                  <a:lnTo>
                    <a:pt x="24749" y="504940"/>
                  </a:lnTo>
                  <a:lnTo>
                    <a:pt x="27028" y="506586"/>
                  </a:lnTo>
                  <a:lnTo>
                    <a:pt x="29560" y="492818"/>
                  </a:lnTo>
                  <a:lnTo>
                    <a:pt x="30016" y="435149"/>
                  </a:lnTo>
                  <a:lnTo>
                    <a:pt x="24232" y="377643"/>
                  </a:lnTo>
                  <a:lnTo>
                    <a:pt x="20828" y="319660"/>
                  </a:lnTo>
                  <a:lnTo>
                    <a:pt x="12910" y="260609"/>
                  </a:lnTo>
                  <a:lnTo>
                    <a:pt x="5410" y="204491"/>
                  </a:lnTo>
                  <a:lnTo>
                    <a:pt x="1068" y="143969"/>
                  </a:lnTo>
                  <a:lnTo>
                    <a:pt x="211" y="85741"/>
                  </a:lnTo>
                  <a:lnTo>
                    <a:pt x="5630" y="29179"/>
                  </a:lnTo>
                  <a:lnTo>
                    <a:pt x="10773" y="18617"/>
                  </a:lnTo>
                  <a:lnTo>
                    <a:pt x="25845" y="3761"/>
                  </a:lnTo>
                  <a:lnTo>
                    <a:pt x="34778" y="502"/>
                  </a:lnTo>
                  <a:lnTo>
                    <a:pt x="54062" y="0"/>
                  </a:lnTo>
                  <a:lnTo>
                    <a:pt x="84648" y="11883"/>
                  </a:lnTo>
                  <a:lnTo>
                    <a:pt x="115938" y="30222"/>
                  </a:lnTo>
                  <a:lnTo>
                    <a:pt x="157020" y="84110"/>
                  </a:lnTo>
                  <a:lnTo>
                    <a:pt x="180235" y="127123"/>
                  </a:lnTo>
                  <a:lnTo>
                    <a:pt x="180988" y="137725"/>
                  </a:lnTo>
                  <a:lnTo>
                    <a:pt x="175585" y="158864"/>
                  </a:lnTo>
                  <a:lnTo>
                    <a:pt x="168530" y="167074"/>
                  </a:lnTo>
                  <a:lnTo>
                    <a:pt x="148212" y="179317"/>
                  </a:lnTo>
                  <a:lnTo>
                    <a:pt x="104876" y="187197"/>
                  </a:lnTo>
                  <a:lnTo>
                    <a:pt x="42114" y="1799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22799" y="547481"/>
              <a:ext cx="115814" cy="244103"/>
            </a:xfrm>
            <a:custGeom>
              <a:avLst/>
              <a:gdLst/>
              <a:ahLst/>
              <a:cxnLst/>
              <a:rect l="0" t="0" r="0" b="0"/>
              <a:pathLst>
                <a:path w="115814" h="244103">
                  <a:moveTo>
                    <a:pt x="0" y="63171"/>
                  </a:moveTo>
                  <a:lnTo>
                    <a:pt x="11452" y="117316"/>
                  </a:lnTo>
                  <a:lnTo>
                    <a:pt x="30338" y="172263"/>
                  </a:lnTo>
                  <a:lnTo>
                    <a:pt x="63469" y="230742"/>
                  </a:lnTo>
                  <a:lnTo>
                    <a:pt x="72662" y="244102"/>
                  </a:lnTo>
                  <a:lnTo>
                    <a:pt x="54737" y="190113"/>
                  </a:lnTo>
                  <a:lnTo>
                    <a:pt x="33732" y="136296"/>
                  </a:lnTo>
                  <a:lnTo>
                    <a:pt x="17971" y="80605"/>
                  </a:lnTo>
                  <a:lnTo>
                    <a:pt x="18323" y="44160"/>
                  </a:lnTo>
                  <a:lnTo>
                    <a:pt x="26081" y="25086"/>
                  </a:lnTo>
                  <a:lnTo>
                    <a:pt x="31425" y="16724"/>
                  </a:lnTo>
                  <a:lnTo>
                    <a:pt x="39667" y="11150"/>
                  </a:lnTo>
                  <a:lnTo>
                    <a:pt x="72454" y="330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03054" y="600124"/>
              <a:ext cx="194616" cy="221924"/>
            </a:xfrm>
            <a:custGeom>
              <a:avLst/>
              <a:gdLst/>
              <a:ahLst/>
              <a:cxnLst/>
              <a:rect l="0" t="0" r="0" b="0"/>
              <a:pathLst>
                <a:path w="194616" h="221924">
                  <a:moveTo>
                    <a:pt x="104013" y="0"/>
                  </a:moveTo>
                  <a:lnTo>
                    <a:pt x="51308" y="19128"/>
                  </a:lnTo>
                  <a:lnTo>
                    <a:pt x="27825" y="37773"/>
                  </a:lnTo>
                  <a:lnTo>
                    <a:pt x="13220" y="55392"/>
                  </a:lnTo>
                  <a:lnTo>
                    <a:pt x="5169" y="78041"/>
                  </a:lnTo>
                  <a:lnTo>
                    <a:pt x="0" y="130709"/>
                  </a:lnTo>
                  <a:lnTo>
                    <a:pt x="5533" y="155189"/>
                  </a:lnTo>
                  <a:lnTo>
                    <a:pt x="21801" y="185582"/>
                  </a:lnTo>
                  <a:lnTo>
                    <a:pt x="37058" y="201804"/>
                  </a:lnTo>
                  <a:lnTo>
                    <a:pt x="59438" y="216812"/>
                  </a:lnTo>
                  <a:lnTo>
                    <a:pt x="81863" y="221923"/>
                  </a:lnTo>
                  <a:lnTo>
                    <a:pt x="104697" y="219125"/>
                  </a:lnTo>
                  <a:lnTo>
                    <a:pt x="130443" y="210083"/>
                  </a:lnTo>
                  <a:lnTo>
                    <a:pt x="151245" y="195146"/>
                  </a:lnTo>
                  <a:lnTo>
                    <a:pt x="176109" y="163886"/>
                  </a:lnTo>
                  <a:lnTo>
                    <a:pt x="188698" y="137179"/>
                  </a:lnTo>
                  <a:lnTo>
                    <a:pt x="194615" y="91598"/>
                  </a:lnTo>
                  <a:lnTo>
                    <a:pt x="188310" y="54826"/>
                  </a:lnTo>
                  <a:lnTo>
                    <a:pt x="178133" y="32556"/>
                  </a:lnTo>
                  <a:lnTo>
                    <a:pt x="169804" y="25213"/>
                  </a:lnTo>
                  <a:lnTo>
                    <a:pt x="148071" y="17055"/>
                  </a:lnTo>
                  <a:lnTo>
                    <a:pt x="10401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54466" y="347440"/>
              <a:ext cx="328404" cy="477983"/>
            </a:xfrm>
            <a:custGeom>
              <a:avLst/>
              <a:gdLst/>
              <a:ahLst/>
              <a:cxnLst/>
              <a:rect l="0" t="0" r="0" b="0"/>
              <a:pathLst>
                <a:path w="328404" h="477983">
                  <a:moveTo>
                    <a:pt x="0" y="0"/>
                  </a:moveTo>
                  <a:lnTo>
                    <a:pt x="11453" y="48931"/>
                  </a:lnTo>
                  <a:lnTo>
                    <a:pt x="24749" y="108061"/>
                  </a:lnTo>
                  <a:lnTo>
                    <a:pt x="35149" y="167459"/>
                  </a:lnTo>
                  <a:lnTo>
                    <a:pt x="49144" y="228440"/>
                  </a:lnTo>
                  <a:lnTo>
                    <a:pt x="63174" y="287453"/>
                  </a:lnTo>
                  <a:lnTo>
                    <a:pt x="77209" y="343910"/>
                  </a:lnTo>
                  <a:lnTo>
                    <a:pt x="90077" y="404498"/>
                  </a:lnTo>
                  <a:lnTo>
                    <a:pt x="92201" y="439086"/>
                  </a:lnTo>
                  <a:lnTo>
                    <a:pt x="90713" y="437783"/>
                  </a:lnTo>
                  <a:lnTo>
                    <a:pt x="77846" y="395775"/>
                  </a:lnTo>
                  <a:lnTo>
                    <a:pt x="77638" y="334675"/>
                  </a:lnTo>
                  <a:lnTo>
                    <a:pt x="88514" y="289846"/>
                  </a:lnTo>
                  <a:lnTo>
                    <a:pt x="106555" y="257456"/>
                  </a:lnTo>
                  <a:lnTo>
                    <a:pt x="113150" y="248846"/>
                  </a:lnTo>
                  <a:lnTo>
                    <a:pt x="121057" y="244276"/>
                  </a:lnTo>
                  <a:lnTo>
                    <a:pt x="139201" y="242318"/>
                  </a:lnTo>
                  <a:lnTo>
                    <a:pt x="169146" y="253382"/>
                  </a:lnTo>
                  <a:lnTo>
                    <a:pt x="216772" y="286487"/>
                  </a:lnTo>
                  <a:lnTo>
                    <a:pt x="273269" y="346465"/>
                  </a:lnTo>
                  <a:lnTo>
                    <a:pt x="304540" y="384379"/>
                  </a:lnTo>
                  <a:lnTo>
                    <a:pt x="327658" y="430646"/>
                  </a:lnTo>
                  <a:lnTo>
                    <a:pt x="328403" y="441515"/>
                  </a:lnTo>
                  <a:lnTo>
                    <a:pt x="322992" y="462951"/>
                  </a:lnTo>
                  <a:lnTo>
                    <a:pt x="314764" y="470071"/>
                  </a:lnTo>
                  <a:lnTo>
                    <a:pt x="290024" y="477982"/>
                  </a:lnTo>
                  <a:lnTo>
                    <a:pt x="254389" y="476846"/>
                  </a:lnTo>
                  <a:lnTo>
                    <a:pt x="202502" y="465982"/>
                  </a:lnTo>
                  <a:lnTo>
                    <a:pt x="150311" y="452571"/>
                  </a:lnTo>
                  <a:lnTo>
                    <a:pt x="10528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254549" y="379025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6" y="173668"/>
                  </a:lnTo>
                  <a:lnTo>
                    <a:pt x="12998" y="231270"/>
                  </a:lnTo>
                  <a:lnTo>
                    <a:pt x="19465" y="287709"/>
                  </a:lnTo>
                  <a:lnTo>
                    <a:pt x="29148" y="346257"/>
                  </a:lnTo>
                  <a:lnTo>
                    <a:pt x="37752" y="400512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328249" y="608573"/>
              <a:ext cx="221099" cy="269319"/>
            </a:xfrm>
            <a:custGeom>
              <a:avLst/>
              <a:gdLst/>
              <a:ahLst/>
              <a:cxnLst/>
              <a:rect l="0" t="0" r="0" b="0"/>
              <a:pathLst>
                <a:path w="221099" h="269319">
                  <a:moveTo>
                    <a:pt x="0" y="160007"/>
                  </a:moveTo>
                  <a:lnTo>
                    <a:pt x="37086" y="125260"/>
                  </a:lnTo>
                  <a:lnTo>
                    <a:pt x="95239" y="100684"/>
                  </a:lnTo>
                  <a:lnTo>
                    <a:pt x="156799" y="78148"/>
                  </a:lnTo>
                  <a:lnTo>
                    <a:pt x="173413" y="66693"/>
                  </a:lnTo>
                  <a:lnTo>
                    <a:pt x="177610" y="58024"/>
                  </a:lnTo>
                  <a:lnTo>
                    <a:pt x="179153" y="35912"/>
                  </a:lnTo>
                  <a:lnTo>
                    <a:pt x="175587" y="26974"/>
                  </a:lnTo>
                  <a:lnTo>
                    <a:pt x="162267" y="13924"/>
                  </a:lnTo>
                  <a:lnTo>
                    <a:pt x="129447" y="0"/>
                  </a:lnTo>
                  <a:lnTo>
                    <a:pt x="106665" y="1545"/>
                  </a:lnTo>
                  <a:lnTo>
                    <a:pt x="86011" y="10031"/>
                  </a:lnTo>
                  <a:lnTo>
                    <a:pt x="61229" y="29132"/>
                  </a:lnTo>
                  <a:lnTo>
                    <a:pt x="46321" y="46858"/>
                  </a:lnTo>
                  <a:lnTo>
                    <a:pt x="38135" y="69554"/>
                  </a:lnTo>
                  <a:lnTo>
                    <a:pt x="35667" y="95239"/>
                  </a:lnTo>
                  <a:lnTo>
                    <a:pt x="43613" y="149856"/>
                  </a:lnTo>
                  <a:lnTo>
                    <a:pt x="62037" y="205705"/>
                  </a:lnTo>
                  <a:lnTo>
                    <a:pt x="87011" y="236588"/>
                  </a:lnTo>
                  <a:lnTo>
                    <a:pt x="122227" y="254967"/>
                  </a:lnTo>
                  <a:lnTo>
                    <a:pt x="174878" y="269318"/>
                  </a:lnTo>
                  <a:lnTo>
                    <a:pt x="221098" y="265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559876" y="603154"/>
              <a:ext cx="294798" cy="333883"/>
            </a:xfrm>
            <a:custGeom>
              <a:avLst/>
              <a:gdLst/>
              <a:ahLst/>
              <a:cxnLst/>
              <a:rect l="0" t="0" r="0" b="0"/>
              <a:pathLst>
                <a:path w="294798" h="333883">
                  <a:moveTo>
                    <a:pt x="0" y="102255"/>
                  </a:moveTo>
                  <a:lnTo>
                    <a:pt x="5588" y="160872"/>
                  </a:lnTo>
                  <a:lnTo>
                    <a:pt x="16788" y="222281"/>
                  </a:lnTo>
                  <a:lnTo>
                    <a:pt x="23333" y="277565"/>
                  </a:lnTo>
                  <a:lnTo>
                    <a:pt x="26748" y="292475"/>
                  </a:lnTo>
                  <a:lnTo>
                    <a:pt x="22528" y="263918"/>
                  </a:lnTo>
                  <a:lnTo>
                    <a:pt x="15758" y="207628"/>
                  </a:lnTo>
                  <a:lnTo>
                    <a:pt x="12078" y="157393"/>
                  </a:lnTo>
                  <a:lnTo>
                    <a:pt x="12004" y="96422"/>
                  </a:lnTo>
                  <a:lnTo>
                    <a:pt x="16253" y="67687"/>
                  </a:lnTo>
                  <a:lnTo>
                    <a:pt x="21364" y="60492"/>
                  </a:lnTo>
                  <a:lnTo>
                    <a:pt x="28280" y="58036"/>
                  </a:lnTo>
                  <a:lnTo>
                    <a:pt x="36401" y="58737"/>
                  </a:lnTo>
                  <a:lnTo>
                    <a:pt x="51663" y="68876"/>
                  </a:lnTo>
                  <a:lnTo>
                    <a:pt x="66245" y="87420"/>
                  </a:lnTo>
                  <a:lnTo>
                    <a:pt x="91550" y="143865"/>
                  </a:lnTo>
                  <a:lnTo>
                    <a:pt x="108161" y="194832"/>
                  </a:lnTo>
                  <a:lnTo>
                    <a:pt x="111881" y="197898"/>
                  </a:lnTo>
                  <a:lnTo>
                    <a:pt x="115531" y="195263"/>
                  </a:lnTo>
                  <a:lnTo>
                    <a:pt x="119135" y="188827"/>
                  </a:lnTo>
                  <a:lnTo>
                    <a:pt x="120019" y="169197"/>
                  </a:lnTo>
                  <a:lnTo>
                    <a:pt x="116644" y="112878"/>
                  </a:lnTo>
                  <a:lnTo>
                    <a:pt x="118316" y="55004"/>
                  </a:lnTo>
                  <a:lnTo>
                    <a:pt x="127064" y="30952"/>
                  </a:lnTo>
                  <a:lnTo>
                    <a:pt x="150732" y="3269"/>
                  </a:lnTo>
                  <a:lnTo>
                    <a:pt x="160150" y="0"/>
                  </a:lnTo>
                  <a:lnTo>
                    <a:pt x="179972" y="2606"/>
                  </a:lnTo>
                  <a:lnTo>
                    <a:pt x="197360" y="17802"/>
                  </a:lnTo>
                  <a:lnTo>
                    <a:pt x="227587" y="71275"/>
                  </a:lnTo>
                  <a:lnTo>
                    <a:pt x="260023" y="132534"/>
                  </a:lnTo>
                  <a:lnTo>
                    <a:pt x="267644" y="155486"/>
                  </a:lnTo>
                  <a:lnTo>
                    <a:pt x="278527" y="216528"/>
                  </a:lnTo>
                  <a:lnTo>
                    <a:pt x="288156" y="265965"/>
                  </a:lnTo>
                  <a:lnTo>
                    <a:pt x="291846" y="295508"/>
                  </a:lnTo>
                  <a:lnTo>
                    <a:pt x="294797" y="333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867074" y="1895296"/>
            <a:ext cx="3551405" cy="493446"/>
            <a:chOff x="1867074" y="1895296"/>
            <a:chExt cx="3551405" cy="493446"/>
          </a:xfrm>
        </p:grpSpPr>
        <p:sp>
          <p:nvSpPr>
            <p:cNvPr id="45" name="Freeform 44"/>
            <p:cNvSpPr/>
            <p:nvPr/>
          </p:nvSpPr>
          <p:spPr>
            <a:xfrm>
              <a:off x="1867074" y="1895296"/>
              <a:ext cx="429283" cy="493446"/>
            </a:xfrm>
            <a:custGeom>
              <a:avLst/>
              <a:gdLst/>
              <a:ahLst/>
              <a:cxnLst/>
              <a:rect l="0" t="0" r="0" b="0"/>
              <a:pathLst>
                <a:path w="429283" h="493446">
                  <a:moveTo>
                    <a:pt x="259682" y="20890"/>
                  </a:moveTo>
                  <a:lnTo>
                    <a:pt x="201065" y="15301"/>
                  </a:lnTo>
                  <a:lnTo>
                    <a:pt x="138486" y="4102"/>
                  </a:lnTo>
                  <a:lnTo>
                    <a:pt x="88331" y="1098"/>
                  </a:lnTo>
                  <a:lnTo>
                    <a:pt x="28870" y="83"/>
                  </a:lnTo>
                  <a:lnTo>
                    <a:pt x="14560" y="0"/>
                  </a:lnTo>
                  <a:lnTo>
                    <a:pt x="6190" y="4623"/>
                  </a:lnTo>
                  <a:lnTo>
                    <a:pt x="1780" y="12385"/>
                  </a:lnTo>
                  <a:lnTo>
                    <a:pt x="0" y="32318"/>
                  </a:lnTo>
                  <a:lnTo>
                    <a:pt x="11435" y="89769"/>
                  </a:lnTo>
                  <a:lnTo>
                    <a:pt x="28177" y="146597"/>
                  </a:lnTo>
                  <a:lnTo>
                    <a:pt x="42117" y="200399"/>
                  </a:lnTo>
                  <a:lnTo>
                    <a:pt x="42834" y="244692"/>
                  </a:lnTo>
                  <a:lnTo>
                    <a:pt x="46097" y="246130"/>
                  </a:lnTo>
                  <a:lnTo>
                    <a:pt x="50611" y="244750"/>
                  </a:lnTo>
                  <a:lnTo>
                    <a:pt x="58747" y="233857"/>
                  </a:lnTo>
                  <a:lnTo>
                    <a:pt x="73024" y="211113"/>
                  </a:lnTo>
                  <a:lnTo>
                    <a:pt x="86646" y="197851"/>
                  </a:lnTo>
                  <a:lnTo>
                    <a:pt x="127106" y="179804"/>
                  </a:lnTo>
                  <a:lnTo>
                    <a:pt x="152796" y="174577"/>
                  </a:lnTo>
                  <a:lnTo>
                    <a:pt x="207417" y="177633"/>
                  </a:lnTo>
                  <a:lnTo>
                    <a:pt x="235283" y="180631"/>
                  </a:lnTo>
                  <a:lnTo>
                    <a:pt x="288181" y="198500"/>
                  </a:lnTo>
                  <a:lnTo>
                    <a:pt x="310953" y="208622"/>
                  </a:lnTo>
                  <a:lnTo>
                    <a:pt x="342334" y="234052"/>
                  </a:lnTo>
                  <a:lnTo>
                    <a:pt x="389087" y="288793"/>
                  </a:lnTo>
                  <a:lnTo>
                    <a:pt x="424570" y="346274"/>
                  </a:lnTo>
                  <a:lnTo>
                    <a:pt x="429282" y="371006"/>
                  </a:lnTo>
                  <a:lnTo>
                    <a:pt x="426307" y="396426"/>
                  </a:lnTo>
                  <a:lnTo>
                    <a:pt x="411478" y="429297"/>
                  </a:lnTo>
                  <a:lnTo>
                    <a:pt x="391096" y="454375"/>
                  </a:lnTo>
                  <a:lnTo>
                    <a:pt x="363350" y="475454"/>
                  </a:lnTo>
                  <a:lnTo>
                    <a:pt x="331733" y="488458"/>
                  </a:lnTo>
                  <a:lnTo>
                    <a:pt x="279720" y="493445"/>
                  </a:lnTo>
                  <a:lnTo>
                    <a:pt x="241443" y="491189"/>
                  </a:lnTo>
                  <a:lnTo>
                    <a:pt x="179118" y="476666"/>
                  </a:lnTo>
                  <a:lnTo>
                    <a:pt x="137183" y="462996"/>
                  </a:lnTo>
                  <a:lnTo>
                    <a:pt x="112283" y="452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42653" y="2074114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5940" y="16788"/>
                  </a:lnTo>
                  <a:lnTo>
                    <a:pt x="124250" y="20213"/>
                  </a:lnTo>
                  <a:lnTo>
                    <a:pt x="66917" y="26479"/>
                  </a:lnTo>
                  <a:lnTo>
                    <a:pt x="12047" y="3091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58466" y="1979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21637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95378" y="1899295"/>
              <a:ext cx="368498" cy="459674"/>
            </a:xfrm>
            <a:custGeom>
              <a:avLst/>
              <a:gdLst/>
              <a:ahLst/>
              <a:cxnLst/>
              <a:rect l="0" t="0" r="0" b="0"/>
              <a:pathLst>
                <a:path w="368498" h="459674">
                  <a:moveTo>
                    <a:pt x="0" y="90591"/>
                  </a:moveTo>
                  <a:lnTo>
                    <a:pt x="49498" y="30998"/>
                  </a:lnTo>
                  <a:lnTo>
                    <a:pt x="81476" y="9892"/>
                  </a:lnTo>
                  <a:lnTo>
                    <a:pt x="120587" y="0"/>
                  </a:lnTo>
                  <a:lnTo>
                    <a:pt x="144841" y="3925"/>
                  </a:lnTo>
                  <a:lnTo>
                    <a:pt x="194597" y="31098"/>
                  </a:lnTo>
                  <a:lnTo>
                    <a:pt x="212439" y="50111"/>
                  </a:lnTo>
                  <a:lnTo>
                    <a:pt x="239015" y="96503"/>
                  </a:lnTo>
                  <a:lnTo>
                    <a:pt x="251154" y="149557"/>
                  </a:lnTo>
                  <a:lnTo>
                    <a:pt x="257950" y="184101"/>
                  </a:lnTo>
                  <a:lnTo>
                    <a:pt x="254071" y="233454"/>
                  </a:lnTo>
                  <a:lnTo>
                    <a:pt x="249975" y="284999"/>
                  </a:lnTo>
                  <a:lnTo>
                    <a:pt x="238233" y="338486"/>
                  </a:lnTo>
                  <a:lnTo>
                    <a:pt x="213304" y="398481"/>
                  </a:lnTo>
                  <a:lnTo>
                    <a:pt x="192792" y="430082"/>
                  </a:lnTo>
                  <a:lnTo>
                    <a:pt x="160719" y="454263"/>
                  </a:lnTo>
                  <a:lnTo>
                    <a:pt x="138111" y="459673"/>
                  </a:lnTo>
                  <a:lnTo>
                    <a:pt x="127169" y="459478"/>
                  </a:lnTo>
                  <a:lnTo>
                    <a:pt x="117534" y="455839"/>
                  </a:lnTo>
                  <a:lnTo>
                    <a:pt x="100591" y="442436"/>
                  </a:lnTo>
                  <a:lnTo>
                    <a:pt x="96306" y="433949"/>
                  </a:lnTo>
                  <a:lnTo>
                    <a:pt x="94665" y="415160"/>
                  </a:lnTo>
                  <a:lnTo>
                    <a:pt x="100318" y="379262"/>
                  </a:lnTo>
                  <a:lnTo>
                    <a:pt x="114992" y="350168"/>
                  </a:lnTo>
                  <a:lnTo>
                    <a:pt x="145336" y="326730"/>
                  </a:lnTo>
                  <a:lnTo>
                    <a:pt x="178373" y="310556"/>
                  </a:lnTo>
                  <a:lnTo>
                    <a:pt x="236619" y="301847"/>
                  </a:lnTo>
                  <a:lnTo>
                    <a:pt x="278990" y="295645"/>
                  </a:lnTo>
                  <a:lnTo>
                    <a:pt x="325340" y="296605"/>
                  </a:lnTo>
                  <a:lnTo>
                    <a:pt x="368497" y="2906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33309" y="1947772"/>
              <a:ext cx="369844" cy="376082"/>
            </a:xfrm>
            <a:custGeom>
              <a:avLst/>
              <a:gdLst/>
              <a:ahLst/>
              <a:cxnLst/>
              <a:rect l="0" t="0" r="0" b="0"/>
              <a:pathLst>
                <a:path w="369844" h="376082">
                  <a:moveTo>
                    <a:pt x="141136" y="0"/>
                  </a:moveTo>
                  <a:lnTo>
                    <a:pt x="118780" y="0"/>
                  </a:lnTo>
                  <a:lnTo>
                    <a:pt x="101564" y="6239"/>
                  </a:lnTo>
                  <a:lnTo>
                    <a:pt x="86114" y="17980"/>
                  </a:lnTo>
                  <a:lnTo>
                    <a:pt x="57131" y="57234"/>
                  </a:lnTo>
                  <a:lnTo>
                    <a:pt x="23012" y="117371"/>
                  </a:lnTo>
                  <a:lnTo>
                    <a:pt x="5196" y="177559"/>
                  </a:lnTo>
                  <a:lnTo>
                    <a:pt x="0" y="207596"/>
                  </a:lnTo>
                  <a:lnTo>
                    <a:pt x="3652" y="256222"/>
                  </a:lnTo>
                  <a:lnTo>
                    <a:pt x="13312" y="299615"/>
                  </a:lnTo>
                  <a:lnTo>
                    <a:pt x="24275" y="323845"/>
                  </a:lnTo>
                  <a:lnTo>
                    <a:pt x="49189" y="351627"/>
                  </a:lnTo>
                  <a:lnTo>
                    <a:pt x="84387" y="369088"/>
                  </a:lnTo>
                  <a:lnTo>
                    <a:pt x="124452" y="376081"/>
                  </a:lnTo>
                  <a:lnTo>
                    <a:pt x="185559" y="367185"/>
                  </a:lnTo>
                  <a:lnTo>
                    <a:pt x="212352" y="358555"/>
                  </a:lnTo>
                  <a:lnTo>
                    <a:pt x="264561" y="324419"/>
                  </a:lnTo>
                  <a:lnTo>
                    <a:pt x="317397" y="273482"/>
                  </a:lnTo>
                  <a:lnTo>
                    <a:pt x="348993" y="215475"/>
                  </a:lnTo>
                  <a:lnTo>
                    <a:pt x="366855" y="161019"/>
                  </a:lnTo>
                  <a:lnTo>
                    <a:pt x="369843" y="120369"/>
                  </a:lnTo>
                  <a:lnTo>
                    <a:pt x="362669" y="85577"/>
                  </a:lnTo>
                  <a:lnTo>
                    <a:pt x="339877" y="45500"/>
                  </a:lnTo>
                  <a:lnTo>
                    <a:pt x="325392" y="30750"/>
                  </a:lnTo>
                  <a:lnTo>
                    <a:pt x="307256" y="20296"/>
                  </a:lnTo>
                  <a:lnTo>
                    <a:pt x="254548" y="11814"/>
                  </a:lnTo>
                  <a:lnTo>
                    <a:pt x="23589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21969" y="1903505"/>
              <a:ext cx="996510" cy="349594"/>
            </a:xfrm>
            <a:custGeom>
              <a:avLst/>
              <a:gdLst/>
              <a:ahLst/>
              <a:cxnLst/>
              <a:rect l="0" t="0" r="0" b="0"/>
              <a:pathLst>
                <a:path w="996510" h="349594">
                  <a:moveTo>
                    <a:pt x="0" y="223251"/>
                  </a:moveTo>
                  <a:lnTo>
                    <a:pt x="58616" y="223251"/>
                  </a:lnTo>
                  <a:lnTo>
                    <a:pt x="110174" y="223251"/>
                  </a:lnTo>
                  <a:lnTo>
                    <a:pt x="158726" y="223251"/>
                  </a:lnTo>
                  <a:lnTo>
                    <a:pt x="208337" y="217662"/>
                  </a:lnTo>
                  <a:lnTo>
                    <a:pt x="270267" y="212528"/>
                  </a:lnTo>
                  <a:lnTo>
                    <a:pt x="320414" y="205776"/>
                  </a:lnTo>
                  <a:lnTo>
                    <a:pt x="383522" y="199782"/>
                  </a:lnTo>
                  <a:lnTo>
                    <a:pt x="444912" y="184329"/>
                  </a:lnTo>
                  <a:lnTo>
                    <a:pt x="497593" y="174024"/>
                  </a:lnTo>
                  <a:lnTo>
                    <a:pt x="551937" y="163562"/>
                  </a:lnTo>
                  <a:lnTo>
                    <a:pt x="610803" y="153053"/>
                  </a:lnTo>
                  <a:lnTo>
                    <a:pt x="666979" y="142530"/>
                  </a:lnTo>
                  <a:lnTo>
                    <a:pt x="726388" y="133173"/>
                  </a:lnTo>
                  <a:lnTo>
                    <a:pt x="779215" y="128711"/>
                  </a:lnTo>
                  <a:lnTo>
                    <a:pt x="832812" y="117316"/>
                  </a:lnTo>
                  <a:lnTo>
                    <a:pt x="888112" y="109389"/>
                  </a:lnTo>
                  <a:lnTo>
                    <a:pt x="944096" y="106653"/>
                  </a:lnTo>
                  <a:lnTo>
                    <a:pt x="972149" y="102020"/>
                  </a:lnTo>
                  <a:lnTo>
                    <a:pt x="977992" y="97976"/>
                  </a:lnTo>
                  <a:lnTo>
                    <a:pt x="978378" y="92941"/>
                  </a:lnTo>
                  <a:lnTo>
                    <a:pt x="975126" y="87245"/>
                  </a:lnTo>
                  <a:lnTo>
                    <a:pt x="962153" y="77796"/>
                  </a:lnTo>
                  <a:lnTo>
                    <a:pt x="899486" y="50155"/>
                  </a:lnTo>
                  <a:lnTo>
                    <a:pt x="842487" y="22986"/>
                  </a:lnTo>
                  <a:lnTo>
                    <a:pt x="791758" y="679"/>
                  </a:lnTo>
                  <a:lnTo>
                    <a:pt x="787541" y="0"/>
                  </a:lnTo>
                  <a:lnTo>
                    <a:pt x="788240" y="1887"/>
                  </a:lnTo>
                  <a:lnTo>
                    <a:pt x="816576" y="26901"/>
                  </a:lnTo>
                  <a:lnTo>
                    <a:pt x="876404" y="62934"/>
                  </a:lnTo>
                  <a:lnTo>
                    <a:pt x="935247" y="90962"/>
                  </a:lnTo>
                  <a:lnTo>
                    <a:pt x="992764" y="125126"/>
                  </a:lnTo>
                  <a:lnTo>
                    <a:pt x="996415" y="132098"/>
                  </a:lnTo>
                  <a:lnTo>
                    <a:pt x="996509" y="139086"/>
                  </a:lnTo>
                  <a:lnTo>
                    <a:pt x="994232" y="146084"/>
                  </a:lnTo>
                  <a:lnTo>
                    <a:pt x="979224" y="160099"/>
                  </a:lnTo>
                  <a:lnTo>
                    <a:pt x="919104" y="202196"/>
                  </a:lnTo>
                  <a:lnTo>
                    <a:pt x="861440" y="251327"/>
                  </a:lnTo>
                  <a:lnTo>
                    <a:pt x="799079" y="306526"/>
                  </a:lnTo>
                  <a:lnTo>
                    <a:pt x="764076" y="330081"/>
                  </a:lnTo>
                  <a:lnTo>
                    <a:pt x="747523" y="349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790673" y="1452932"/>
            <a:ext cx="789639" cy="912975"/>
            <a:chOff x="5790673" y="1452932"/>
            <a:chExt cx="789639" cy="912975"/>
          </a:xfrm>
        </p:grpSpPr>
        <p:sp>
          <p:nvSpPr>
            <p:cNvPr id="53" name="Freeform 52"/>
            <p:cNvSpPr/>
            <p:nvPr/>
          </p:nvSpPr>
          <p:spPr>
            <a:xfrm>
              <a:off x="6003187" y="1452932"/>
              <a:ext cx="405789" cy="356993"/>
            </a:xfrm>
            <a:custGeom>
              <a:avLst/>
              <a:gdLst/>
              <a:ahLst/>
              <a:cxnLst/>
              <a:rect l="0" t="0" r="0" b="0"/>
              <a:pathLst>
                <a:path w="405789" h="356993">
                  <a:moveTo>
                    <a:pt x="271797" y="0"/>
                  </a:moveTo>
                  <a:lnTo>
                    <a:pt x="260619" y="11179"/>
                  </a:lnTo>
                  <a:lnTo>
                    <a:pt x="242653" y="16667"/>
                  </a:lnTo>
                  <a:lnTo>
                    <a:pt x="187402" y="20190"/>
                  </a:lnTo>
                  <a:lnTo>
                    <a:pt x="127398" y="20886"/>
                  </a:lnTo>
                  <a:lnTo>
                    <a:pt x="66673" y="17904"/>
                  </a:lnTo>
                  <a:lnTo>
                    <a:pt x="42590" y="14976"/>
                  </a:lnTo>
                  <a:lnTo>
                    <a:pt x="20189" y="17575"/>
                  </a:lnTo>
                  <a:lnTo>
                    <a:pt x="12812" y="23415"/>
                  </a:lnTo>
                  <a:lnTo>
                    <a:pt x="4614" y="42382"/>
                  </a:lnTo>
                  <a:lnTo>
                    <a:pt x="0" y="84958"/>
                  </a:lnTo>
                  <a:lnTo>
                    <a:pt x="5159" y="111458"/>
                  </a:lnTo>
                  <a:lnTo>
                    <a:pt x="25681" y="167883"/>
                  </a:lnTo>
                  <a:lnTo>
                    <a:pt x="32951" y="189258"/>
                  </a:lnTo>
                  <a:lnTo>
                    <a:pt x="37697" y="194023"/>
                  </a:lnTo>
                  <a:lnTo>
                    <a:pt x="43200" y="194859"/>
                  </a:lnTo>
                  <a:lnTo>
                    <a:pt x="55555" y="189549"/>
                  </a:lnTo>
                  <a:lnTo>
                    <a:pt x="95069" y="166107"/>
                  </a:lnTo>
                  <a:lnTo>
                    <a:pt x="144948" y="152308"/>
                  </a:lnTo>
                  <a:lnTo>
                    <a:pt x="206793" y="151488"/>
                  </a:lnTo>
                  <a:lnTo>
                    <a:pt x="270169" y="165485"/>
                  </a:lnTo>
                  <a:lnTo>
                    <a:pt x="324225" y="182565"/>
                  </a:lnTo>
                  <a:lnTo>
                    <a:pt x="365342" y="197716"/>
                  </a:lnTo>
                  <a:lnTo>
                    <a:pt x="382003" y="209147"/>
                  </a:lnTo>
                  <a:lnTo>
                    <a:pt x="394087" y="225145"/>
                  </a:lnTo>
                  <a:lnTo>
                    <a:pt x="402187" y="245124"/>
                  </a:lnTo>
                  <a:lnTo>
                    <a:pt x="405788" y="269601"/>
                  </a:lnTo>
                  <a:lnTo>
                    <a:pt x="401149" y="292958"/>
                  </a:lnTo>
                  <a:lnTo>
                    <a:pt x="396636" y="304100"/>
                  </a:lnTo>
                  <a:lnTo>
                    <a:pt x="382263" y="319599"/>
                  </a:lnTo>
                  <a:lnTo>
                    <a:pt x="351322" y="334902"/>
                  </a:lnTo>
                  <a:lnTo>
                    <a:pt x="292451" y="353025"/>
                  </a:lnTo>
                  <a:lnTo>
                    <a:pt x="239439" y="356992"/>
                  </a:lnTo>
                  <a:lnTo>
                    <a:pt x="178318" y="352187"/>
                  </a:lnTo>
                  <a:lnTo>
                    <a:pt x="118325" y="339973"/>
                  </a:lnTo>
                  <a:lnTo>
                    <a:pt x="70773" y="329415"/>
                  </a:lnTo>
                  <a:lnTo>
                    <a:pt x="5069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90673" y="1853015"/>
              <a:ext cx="789639" cy="73701"/>
            </a:xfrm>
            <a:custGeom>
              <a:avLst/>
              <a:gdLst/>
              <a:ahLst/>
              <a:cxnLst/>
              <a:rect l="0" t="0" r="0" b="0"/>
              <a:pathLst>
                <a:path w="789639" h="73701">
                  <a:moveTo>
                    <a:pt x="789638" y="0"/>
                  </a:moveTo>
                  <a:lnTo>
                    <a:pt x="735493" y="0"/>
                  </a:lnTo>
                  <a:lnTo>
                    <a:pt x="680547" y="0"/>
                  </a:lnTo>
                  <a:lnTo>
                    <a:pt x="633052" y="5589"/>
                  </a:lnTo>
                  <a:lnTo>
                    <a:pt x="581935" y="14654"/>
                  </a:lnTo>
                  <a:lnTo>
                    <a:pt x="524155" y="19160"/>
                  </a:lnTo>
                  <a:lnTo>
                    <a:pt x="462582" y="20495"/>
                  </a:lnTo>
                  <a:lnTo>
                    <a:pt x="400601" y="29352"/>
                  </a:lnTo>
                  <a:lnTo>
                    <a:pt x="345644" y="38983"/>
                  </a:lnTo>
                  <a:lnTo>
                    <a:pt x="290626" y="49245"/>
                  </a:lnTo>
                  <a:lnTo>
                    <a:pt x="231561" y="58525"/>
                  </a:lnTo>
                  <a:lnTo>
                    <a:pt x="175326" y="61794"/>
                  </a:lnTo>
                  <a:lnTo>
                    <a:pt x="117069" y="63933"/>
                  </a:lnTo>
                  <a:lnTo>
                    <a:pt x="54277" y="7142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906487" y="2014803"/>
              <a:ext cx="294799" cy="346596"/>
            </a:xfrm>
            <a:custGeom>
              <a:avLst/>
              <a:gdLst/>
              <a:ahLst/>
              <a:cxnLst/>
              <a:rect l="0" t="0" r="0" b="0"/>
              <a:pathLst>
                <a:path w="294799" h="346596">
                  <a:moveTo>
                    <a:pt x="0" y="90896"/>
                  </a:moveTo>
                  <a:lnTo>
                    <a:pt x="20243" y="46933"/>
                  </a:lnTo>
                  <a:lnTo>
                    <a:pt x="35903" y="33142"/>
                  </a:lnTo>
                  <a:lnTo>
                    <a:pt x="78731" y="4825"/>
                  </a:lnTo>
                  <a:lnTo>
                    <a:pt x="102062" y="0"/>
                  </a:lnTo>
                  <a:lnTo>
                    <a:pt x="135915" y="2873"/>
                  </a:lnTo>
                  <a:lnTo>
                    <a:pt x="154384" y="11220"/>
                  </a:lnTo>
                  <a:lnTo>
                    <a:pt x="215918" y="65133"/>
                  </a:lnTo>
                  <a:lnTo>
                    <a:pt x="224645" y="89194"/>
                  </a:lnTo>
                  <a:lnTo>
                    <a:pt x="230248" y="146712"/>
                  </a:lnTo>
                  <a:lnTo>
                    <a:pt x="219993" y="208860"/>
                  </a:lnTo>
                  <a:lnTo>
                    <a:pt x="201253" y="263286"/>
                  </a:lnTo>
                  <a:lnTo>
                    <a:pt x="173851" y="309522"/>
                  </a:lnTo>
                  <a:lnTo>
                    <a:pt x="155645" y="326883"/>
                  </a:lnTo>
                  <a:lnTo>
                    <a:pt x="120076" y="344222"/>
                  </a:lnTo>
                  <a:lnTo>
                    <a:pt x="96652" y="346595"/>
                  </a:lnTo>
                  <a:lnTo>
                    <a:pt x="85491" y="345590"/>
                  </a:lnTo>
                  <a:lnTo>
                    <a:pt x="76881" y="341410"/>
                  </a:lnTo>
                  <a:lnTo>
                    <a:pt x="64195" y="327408"/>
                  </a:lnTo>
                  <a:lnTo>
                    <a:pt x="60896" y="306367"/>
                  </a:lnTo>
                  <a:lnTo>
                    <a:pt x="61654" y="294205"/>
                  </a:lnTo>
                  <a:lnTo>
                    <a:pt x="65669" y="284927"/>
                  </a:lnTo>
                  <a:lnTo>
                    <a:pt x="79489" y="271498"/>
                  </a:lnTo>
                  <a:lnTo>
                    <a:pt x="107000" y="257362"/>
                  </a:lnTo>
                  <a:lnTo>
                    <a:pt x="127105" y="255738"/>
                  </a:lnTo>
                  <a:lnTo>
                    <a:pt x="186320" y="261216"/>
                  </a:lnTo>
                  <a:lnTo>
                    <a:pt x="247324" y="283009"/>
                  </a:lnTo>
                  <a:lnTo>
                    <a:pt x="294798" y="290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214080" y="2078576"/>
              <a:ext cx="341109" cy="287331"/>
            </a:xfrm>
            <a:custGeom>
              <a:avLst/>
              <a:gdLst/>
              <a:ahLst/>
              <a:cxnLst/>
              <a:rect l="0" t="0" r="0" b="0"/>
              <a:pathLst>
                <a:path w="341109" h="287331">
                  <a:moveTo>
                    <a:pt x="155661" y="6066"/>
                  </a:moveTo>
                  <a:lnTo>
                    <a:pt x="123209" y="0"/>
                  </a:lnTo>
                  <a:lnTo>
                    <a:pt x="102633" y="2590"/>
                  </a:lnTo>
                  <a:lnTo>
                    <a:pt x="84909" y="10760"/>
                  </a:lnTo>
                  <a:lnTo>
                    <a:pt x="33001" y="55474"/>
                  </a:lnTo>
                  <a:lnTo>
                    <a:pt x="13192" y="91735"/>
                  </a:lnTo>
                  <a:lnTo>
                    <a:pt x="2833" y="123476"/>
                  </a:lnTo>
                  <a:lnTo>
                    <a:pt x="0" y="148715"/>
                  </a:lnTo>
                  <a:lnTo>
                    <a:pt x="4980" y="172411"/>
                  </a:lnTo>
                  <a:lnTo>
                    <a:pt x="33782" y="225717"/>
                  </a:lnTo>
                  <a:lnTo>
                    <a:pt x="64213" y="257771"/>
                  </a:lnTo>
                  <a:lnTo>
                    <a:pt x="93470" y="276397"/>
                  </a:lnTo>
                  <a:lnTo>
                    <a:pt x="116322" y="284141"/>
                  </a:lnTo>
                  <a:lnTo>
                    <a:pt x="159732" y="287330"/>
                  </a:lnTo>
                  <a:lnTo>
                    <a:pt x="217982" y="275440"/>
                  </a:lnTo>
                  <a:lnTo>
                    <a:pt x="271362" y="247184"/>
                  </a:lnTo>
                  <a:lnTo>
                    <a:pt x="307976" y="219941"/>
                  </a:lnTo>
                  <a:lnTo>
                    <a:pt x="330513" y="193439"/>
                  </a:lnTo>
                  <a:lnTo>
                    <a:pt x="338658" y="170451"/>
                  </a:lnTo>
                  <a:lnTo>
                    <a:pt x="341108" y="144637"/>
                  </a:lnTo>
                  <a:lnTo>
                    <a:pt x="334740" y="104966"/>
                  </a:lnTo>
                  <a:lnTo>
                    <a:pt x="317386" y="70465"/>
                  </a:lnTo>
                  <a:lnTo>
                    <a:pt x="290537" y="40355"/>
                  </a:lnTo>
                  <a:lnTo>
                    <a:pt x="259185" y="22985"/>
                  </a:lnTo>
                  <a:lnTo>
                    <a:pt x="234037" y="14365"/>
                  </a:lnTo>
                  <a:lnTo>
                    <a:pt x="187982" y="14114"/>
                  </a:lnTo>
                  <a:lnTo>
                    <a:pt x="134604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2013-11-07T15:05:06Z</dcterms:created>
  <dcterms:modified xsi:type="dcterms:W3CDTF">2013-11-07T15:05:34Z</dcterms:modified>
</cp:coreProperties>
</file>